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1" r:id="rId4"/>
    <p:sldId id="272" r:id="rId5"/>
    <p:sldId id="282" r:id="rId6"/>
    <p:sldId id="258" r:id="rId7"/>
    <p:sldId id="259" r:id="rId8"/>
    <p:sldId id="262" r:id="rId9"/>
    <p:sldId id="277" r:id="rId10"/>
    <p:sldId id="264" r:id="rId11"/>
    <p:sldId id="261" r:id="rId12"/>
    <p:sldId id="260" r:id="rId13"/>
    <p:sldId id="276" r:id="rId14"/>
    <p:sldId id="279" r:id="rId15"/>
    <p:sldId id="275" r:id="rId16"/>
    <p:sldId id="265" r:id="rId17"/>
    <p:sldId id="263" r:id="rId18"/>
    <p:sldId id="283" r:id="rId19"/>
    <p:sldId id="274" r:id="rId20"/>
    <p:sldId id="266" r:id="rId21"/>
    <p:sldId id="267" r:id="rId22"/>
    <p:sldId id="273" r:id="rId23"/>
    <p:sldId id="278" r:id="rId24"/>
    <p:sldId id="284" r:id="rId25"/>
    <p:sldId id="280" r:id="rId26"/>
    <p:sldId id="281" r:id="rId27"/>
    <p:sldId id="285" r:id="rId28"/>
    <p:sldId id="1077" r:id="rId29"/>
    <p:sldId id="1076" r:id="rId30"/>
    <p:sldId id="1073" r:id="rId31"/>
    <p:sldId id="286" r:id="rId32"/>
    <p:sldId id="1084" r:id="rId33"/>
    <p:sldId id="1105" r:id="rId34"/>
    <p:sldId id="1104" r:id="rId35"/>
    <p:sldId id="1034" r:id="rId36"/>
    <p:sldId id="1106" r:id="rId37"/>
    <p:sldId id="1083" r:id="rId38"/>
    <p:sldId id="1107" r:id="rId39"/>
    <p:sldId id="1108" r:id="rId40"/>
    <p:sldId id="1022" r:id="rId41"/>
    <p:sldId id="1109" r:id="rId42"/>
    <p:sldId id="1111" r:id="rId43"/>
    <p:sldId id="1110" r:id="rId44"/>
    <p:sldId id="1112" r:id="rId45"/>
    <p:sldId id="1113" r:id="rId46"/>
    <p:sldId id="1114" r:id="rId47"/>
    <p:sldId id="1118" r:id="rId48"/>
    <p:sldId id="1115" r:id="rId49"/>
    <p:sldId id="1116" r:id="rId50"/>
    <p:sldId id="111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309358-A78B-4273-889D-795A195FF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AD343B-4238-49C2-A710-A51CA19E8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90943C-B3F3-4770-99EF-FBAF24CC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EBF66-F5C0-4D03-BFD9-D139EE51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AAED34-0AF1-4E5B-B561-4FC6B489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99449F-6E5F-468E-A0C1-1857ED7F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F674E1-9A0B-4258-ADDA-88BD01C20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7D228E-433E-4829-B173-893AFB04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26CBC1-2836-45BD-9D2E-8DD3D2CA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42AA56-C4AD-40D8-B099-E0D54D46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2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0ABA6D-6D8F-48CB-8A90-DEF1FFC9F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AADA91-0D30-4195-9258-98310C354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2289B5-5804-4DF1-85E1-4634EA7B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AD09D8-2B15-4753-9F2E-84C64968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201FBD-1914-429F-84A3-64753DD5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846137"/>
            <a:ext cx="10972800" cy="276999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609600" y="2449513"/>
            <a:ext cx="10972800" cy="3105150"/>
          </a:xfrm>
        </p:spPr>
        <p:txBody>
          <a:bodyPr>
            <a:normAutofit/>
          </a:bodyPr>
          <a:lstStyle>
            <a:lvl1pPr marL="0" indent="0">
              <a:buNone/>
              <a:defRPr sz="2215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/>
          </p:nvPr>
        </p:nvSpPr>
        <p:spPr>
          <a:xfrm>
            <a:off x="609600" y="6249937"/>
            <a:ext cx="10972800" cy="373063"/>
          </a:xfrm>
        </p:spPr>
        <p:txBody>
          <a:bodyPr>
            <a:normAutofit/>
          </a:bodyPr>
          <a:lstStyle>
            <a:lvl1pPr marL="0" indent="0" algn="r">
              <a:buNone/>
              <a:defRPr sz="1015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647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A02AC-F1FE-4912-9484-D59A7EB5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FC673A-B965-451C-996F-1DD2C9AD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20E1B3-4EFD-4FB1-A48D-3A822E37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21F797-FA2F-49FA-9422-92538C84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44819A-6497-415A-849D-BB06DC81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2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27AC8-7099-4D24-B15A-9E93B323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1D83B2-5891-408C-867C-D7B3BDC30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6FB1B4-84FA-4B17-ACBE-A170EF85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C851B1-0B12-4947-A135-F1A366BD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AF0BF-5B61-4996-A15D-2B247F4F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05583A-6AC8-46F0-ADAD-9BA0FF08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09C96-04C5-4F53-8343-883A7A647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C95568-B5C5-4D91-AAFA-949FE58E1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086706-525D-4C4E-AD87-F0B5E732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7010BE-8359-4164-ACF0-5D4A67A2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6CB28A-F3D6-46EE-A25D-3F76476B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3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719A1-A4D5-4239-B269-2AA71D06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D55B3B-94C6-4A2B-8F23-44C9F4D63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5C1B29-77A1-4BCF-AFF6-7F036732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074245D-2909-4A3D-BD82-8A5DD583F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167B01-09B0-4E71-9056-ADEC3A2F9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F90651D-0DCF-49DE-A005-B7FD42B6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D8FF877-018B-465C-9B63-6E57958C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D4E273-24C2-4C58-96BE-79FC5ABE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83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7BE44-0867-481D-8A99-A446A682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466DD71-3A84-4495-AE69-8A454509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9221F2-E480-49CE-AC44-14C78D4A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FF6935-79E8-4156-9FCF-03458231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5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A85547-24A3-42D5-8D1F-CB66B4E3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4EBF1D-2E7A-41D9-BC19-3293AF02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05AF74-F145-46EE-ADF9-6FC363DC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8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13C2F-7C99-4931-A91B-43BE9D38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94DCD3-1087-444F-8417-D6DB990D0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6DF683-83C2-44BF-AD47-245588622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80CFC6-D1E0-4230-A608-E3A96EFC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8CA305-87C2-4B8A-A4CA-8882A74B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75803C-7E0E-4DE4-AA98-7C68A6F4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2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EB4DE-3260-43CB-8B7A-0B62C80C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E1DA875-01EC-4854-AC74-2504DFC91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8C7DCD-8741-4A10-8F23-946988A7A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871901-DFFA-4A0F-B341-9D4DECD2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439350-54A7-400B-B7DD-795CBEE3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E7618D-31EF-407F-80C1-6A7C3A85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87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8B7DD87-76B6-4529-9088-EC69597A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0F9E5A-B699-4690-873A-104C94E5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19D3FF-EB30-4E46-8FB9-40697E022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8B18-8AA4-44EF-BACA-6FF0CA6AE04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C9E6FA-D6ED-42EC-BD8C-756EAC96F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11A699-06BB-4F06-8890-9CC00939C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3E54D-EC2D-4F0F-80BB-058E5FC9FD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9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essandro.pavese@unito.i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5B28E7C-BC28-4F92-B78B-41B5BF15E752}"/>
              </a:ext>
            </a:extLst>
          </p:cNvPr>
          <p:cNvSpPr/>
          <p:nvPr/>
        </p:nvSpPr>
        <p:spPr>
          <a:xfrm>
            <a:off x="1337144" y="1915520"/>
            <a:ext cx="9517711" cy="33271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Thermodynamics and kinetics of 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-processes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Alessandro Pavese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 Sciences Department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Turin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Valperga-Caluso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Street, 35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10125-Turin (Italy)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alessandro.pavese@unito.it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B43E53-C196-4FC0-96DC-5C4D4EEB2A76}"/>
              </a:ext>
            </a:extLst>
          </p:cNvPr>
          <p:cNvSpPr txBox="1"/>
          <p:nvPr/>
        </p:nvSpPr>
        <p:spPr>
          <a:xfrm>
            <a:off x="792958" y="1522699"/>
            <a:ext cx="317375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OPEN SYSTEM</a:t>
            </a:r>
            <a:endParaRPr lang="en-GB" sz="36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694B68-E835-498F-BE75-359C741B77AC}"/>
              </a:ext>
            </a:extLst>
          </p:cNvPr>
          <p:cNvSpPr txBox="1"/>
          <p:nvPr/>
        </p:nvSpPr>
        <p:spPr>
          <a:xfrm>
            <a:off x="792958" y="4972725"/>
            <a:ext cx="328077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CLOSED SYSTEM</a:t>
            </a:r>
            <a:endParaRPr lang="en-GB" sz="3600" b="1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7FF775A-A27D-4632-AA46-E0C9CD33195B}"/>
              </a:ext>
            </a:extLst>
          </p:cNvPr>
          <p:cNvSpPr/>
          <p:nvPr/>
        </p:nvSpPr>
        <p:spPr>
          <a:xfrm>
            <a:off x="5387474" y="1231504"/>
            <a:ext cx="3244645" cy="1179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C000"/>
                </a:solidFill>
              </a:rPr>
              <a:t>PHYSICAL SYSTEM</a:t>
            </a:r>
            <a:endParaRPr lang="en-GB" sz="2800" b="1" dirty="0">
              <a:solidFill>
                <a:srgbClr val="FFC000"/>
              </a:solidFill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6F488E2-7160-4730-962D-E9012E9A5D9B}"/>
              </a:ext>
            </a:extLst>
          </p:cNvPr>
          <p:cNvSpPr/>
          <p:nvPr/>
        </p:nvSpPr>
        <p:spPr>
          <a:xfrm>
            <a:off x="5387474" y="65149"/>
            <a:ext cx="1979776" cy="103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FF00"/>
                </a:solidFill>
              </a:rPr>
              <a:t>HEAT</a:t>
            </a:r>
          </a:p>
          <a:p>
            <a:pPr algn="ctr"/>
            <a:r>
              <a:rPr lang="it-IT" sz="2000" b="1" dirty="0">
                <a:solidFill>
                  <a:srgbClr val="FFFF00"/>
                </a:solidFill>
              </a:rPr>
              <a:t>RESERVOIR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89E80A3-1A59-4F11-A0F6-2E2DABCBB475}"/>
              </a:ext>
            </a:extLst>
          </p:cNvPr>
          <p:cNvSpPr/>
          <p:nvPr/>
        </p:nvSpPr>
        <p:spPr>
          <a:xfrm>
            <a:off x="9678935" y="1329670"/>
            <a:ext cx="2308552" cy="103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AUXILIARY SYSTEM</a:t>
            </a:r>
          </a:p>
          <a:p>
            <a:pPr algn="ctr"/>
            <a:r>
              <a:rPr lang="it-IT" b="1" dirty="0">
                <a:solidFill>
                  <a:srgbClr val="FFFF00"/>
                </a:solidFill>
              </a:rPr>
              <a:t>(WORK)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55F3347-DC19-4DEF-AD80-B8DEC58DFCBA}"/>
              </a:ext>
            </a:extLst>
          </p:cNvPr>
          <p:cNvSpPr/>
          <p:nvPr/>
        </p:nvSpPr>
        <p:spPr>
          <a:xfrm>
            <a:off x="5387474" y="2561313"/>
            <a:ext cx="1979776" cy="103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FF00"/>
                </a:solidFill>
              </a:rPr>
              <a:t>MATTER</a:t>
            </a:r>
          </a:p>
          <a:p>
            <a:pPr algn="ctr"/>
            <a:r>
              <a:rPr lang="it-IT" sz="2000" b="1" dirty="0">
                <a:solidFill>
                  <a:srgbClr val="FFFF00"/>
                </a:solidFill>
              </a:rPr>
              <a:t>RESERVOIR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F7C4C74-8A5D-4E66-9836-C75E5F6940A4}"/>
              </a:ext>
            </a:extLst>
          </p:cNvPr>
          <p:cNvSpPr/>
          <p:nvPr/>
        </p:nvSpPr>
        <p:spPr>
          <a:xfrm>
            <a:off x="5206181" y="5429859"/>
            <a:ext cx="3244645" cy="1179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C000"/>
                </a:solidFill>
              </a:rPr>
              <a:t>PHYSICAL SYSTEM</a:t>
            </a:r>
            <a:endParaRPr lang="en-GB" sz="2800" b="1" dirty="0">
              <a:solidFill>
                <a:srgbClr val="FFC000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A473DCA-7036-4CE6-AEC8-F1985A043CDD}"/>
              </a:ext>
            </a:extLst>
          </p:cNvPr>
          <p:cNvSpPr/>
          <p:nvPr/>
        </p:nvSpPr>
        <p:spPr>
          <a:xfrm>
            <a:off x="5387474" y="4263504"/>
            <a:ext cx="1979776" cy="103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FF00"/>
                </a:solidFill>
              </a:rPr>
              <a:t>HEAT</a:t>
            </a:r>
          </a:p>
          <a:p>
            <a:pPr algn="ctr"/>
            <a:r>
              <a:rPr lang="it-IT" sz="2000" b="1" dirty="0">
                <a:solidFill>
                  <a:srgbClr val="FFFF00"/>
                </a:solidFill>
              </a:rPr>
              <a:t>RESERVOIR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564793C-97F3-4D24-8F26-09DD633A1D12}"/>
              </a:ext>
            </a:extLst>
          </p:cNvPr>
          <p:cNvSpPr/>
          <p:nvPr/>
        </p:nvSpPr>
        <p:spPr>
          <a:xfrm>
            <a:off x="9612457" y="5528330"/>
            <a:ext cx="2308552" cy="103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AUXILIARY SYSTEM</a:t>
            </a:r>
          </a:p>
          <a:p>
            <a:pPr algn="ctr"/>
            <a:r>
              <a:rPr lang="it-IT" b="1" dirty="0">
                <a:solidFill>
                  <a:srgbClr val="FFFF00"/>
                </a:solidFill>
              </a:rPr>
              <a:t>(WORK)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05E6F864-26A6-4A84-A333-4262C0EB45D3}"/>
              </a:ext>
            </a:extLst>
          </p:cNvPr>
          <p:cNvSpPr/>
          <p:nvPr/>
        </p:nvSpPr>
        <p:spPr>
          <a:xfrm>
            <a:off x="4406564" y="65149"/>
            <a:ext cx="980910" cy="3680941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03FEC582-5135-4160-88BD-390EEBC16AEC}"/>
              </a:ext>
            </a:extLst>
          </p:cNvPr>
          <p:cNvSpPr/>
          <p:nvPr/>
        </p:nvSpPr>
        <p:spPr>
          <a:xfrm>
            <a:off x="4264853" y="4149213"/>
            <a:ext cx="941328" cy="2486318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ccia bidirezionale orizzontale 13">
            <a:extLst>
              <a:ext uri="{FF2B5EF4-FFF2-40B4-BE49-F238E27FC236}">
                <a16:creationId xmlns:a16="http://schemas.microsoft.com/office/drawing/2014/main" id="{9E39A63B-C80C-4EC9-B46F-45F9B3F6BAD8}"/>
              </a:ext>
            </a:extLst>
          </p:cNvPr>
          <p:cNvSpPr/>
          <p:nvPr/>
        </p:nvSpPr>
        <p:spPr>
          <a:xfrm>
            <a:off x="8772069" y="1603547"/>
            <a:ext cx="76691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ccia bidirezionale orizzontale 14">
            <a:extLst>
              <a:ext uri="{FF2B5EF4-FFF2-40B4-BE49-F238E27FC236}">
                <a16:creationId xmlns:a16="http://schemas.microsoft.com/office/drawing/2014/main" id="{1F195962-3326-4488-B9A6-15B6ABF791A9}"/>
              </a:ext>
            </a:extLst>
          </p:cNvPr>
          <p:cNvSpPr/>
          <p:nvPr/>
        </p:nvSpPr>
        <p:spPr>
          <a:xfrm>
            <a:off x="8660859" y="5777478"/>
            <a:ext cx="76691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ccia angolare bidirezionale 15">
            <a:extLst>
              <a:ext uri="{FF2B5EF4-FFF2-40B4-BE49-F238E27FC236}">
                <a16:creationId xmlns:a16="http://schemas.microsoft.com/office/drawing/2014/main" id="{93ABF5DD-74C5-4050-A761-4551EEC7C38E}"/>
              </a:ext>
            </a:extLst>
          </p:cNvPr>
          <p:cNvSpPr/>
          <p:nvPr/>
        </p:nvSpPr>
        <p:spPr>
          <a:xfrm rot="16200000">
            <a:off x="7415808" y="4364340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ccia angolare bidirezionale 16">
            <a:extLst>
              <a:ext uri="{FF2B5EF4-FFF2-40B4-BE49-F238E27FC236}">
                <a16:creationId xmlns:a16="http://schemas.microsoft.com/office/drawing/2014/main" id="{7D1721CB-1109-4E4F-A542-7CFE849C2F17}"/>
              </a:ext>
            </a:extLst>
          </p:cNvPr>
          <p:cNvSpPr/>
          <p:nvPr/>
        </p:nvSpPr>
        <p:spPr>
          <a:xfrm rot="16200000">
            <a:off x="7415808" y="273549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ccia angolare bidirezionale 17">
            <a:extLst>
              <a:ext uri="{FF2B5EF4-FFF2-40B4-BE49-F238E27FC236}">
                <a16:creationId xmlns:a16="http://schemas.microsoft.com/office/drawing/2014/main" id="{ECC5D2A7-FA59-4BB8-9791-55D384BEE509}"/>
              </a:ext>
            </a:extLst>
          </p:cNvPr>
          <p:cNvSpPr/>
          <p:nvPr/>
        </p:nvSpPr>
        <p:spPr>
          <a:xfrm rot="16200000" flipH="1">
            <a:off x="7428426" y="2506320"/>
            <a:ext cx="825156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0B4391D-769C-47FB-8001-CBE740C42399}"/>
              </a:ext>
            </a:extLst>
          </p:cNvPr>
          <p:cNvSpPr txBox="1"/>
          <p:nvPr/>
        </p:nvSpPr>
        <p:spPr>
          <a:xfrm>
            <a:off x="890324" y="5859857"/>
            <a:ext cx="3153877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INVARIANCE OF COMPOSITION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5894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83547CD-5B54-402D-8AE5-4C133738533C}"/>
              </a:ext>
            </a:extLst>
          </p:cNvPr>
          <p:cNvSpPr/>
          <p:nvPr/>
        </p:nvSpPr>
        <p:spPr>
          <a:xfrm>
            <a:off x="2329344" y="23445"/>
            <a:ext cx="7767483" cy="5289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APPROXIMATION OF </a:t>
            </a:r>
            <a:r>
              <a:rPr lang="it-IT" sz="2400" b="1" i="1" dirty="0"/>
              <a:t>HIGH-TEMPERATURE</a:t>
            </a:r>
            <a:r>
              <a:rPr lang="it-IT" sz="2400" b="1" dirty="0"/>
              <a:t> REAL SYSTEMS</a:t>
            </a:r>
            <a:endParaRPr lang="en-GB" sz="2400" b="1" dirty="0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7B40BA43-EEB3-47EA-8192-D2CE4D1B6CCB}"/>
              </a:ext>
            </a:extLst>
          </p:cNvPr>
          <p:cNvSpPr/>
          <p:nvPr/>
        </p:nvSpPr>
        <p:spPr>
          <a:xfrm>
            <a:off x="3850945" y="2040238"/>
            <a:ext cx="5324169" cy="3205317"/>
          </a:xfrm>
          <a:custGeom>
            <a:avLst/>
            <a:gdLst>
              <a:gd name="connsiteX0" fmla="*/ 540774 w 5515897"/>
              <a:gd name="connsiteY0" fmla="*/ 973394 h 3215149"/>
              <a:gd name="connsiteX1" fmla="*/ 540774 w 5515897"/>
              <a:gd name="connsiteY1" fmla="*/ 973394 h 3215149"/>
              <a:gd name="connsiteX2" fmla="*/ 648929 w 5515897"/>
              <a:gd name="connsiteY2" fmla="*/ 1258529 h 3215149"/>
              <a:gd name="connsiteX3" fmla="*/ 737419 w 5515897"/>
              <a:gd name="connsiteY3" fmla="*/ 1366684 h 3215149"/>
              <a:gd name="connsiteX4" fmla="*/ 786581 w 5515897"/>
              <a:gd name="connsiteY4" fmla="*/ 1484671 h 3215149"/>
              <a:gd name="connsiteX5" fmla="*/ 855406 w 5515897"/>
              <a:gd name="connsiteY5" fmla="*/ 1582994 h 3215149"/>
              <a:gd name="connsiteX6" fmla="*/ 904568 w 5515897"/>
              <a:gd name="connsiteY6" fmla="*/ 1681316 h 3215149"/>
              <a:gd name="connsiteX7" fmla="*/ 943897 w 5515897"/>
              <a:gd name="connsiteY7" fmla="*/ 1750142 h 3215149"/>
              <a:gd name="connsiteX8" fmla="*/ 973393 w 5515897"/>
              <a:gd name="connsiteY8" fmla="*/ 1818968 h 3215149"/>
              <a:gd name="connsiteX9" fmla="*/ 1012722 w 5515897"/>
              <a:gd name="connsiteY9" fmla="*/ 1897626 h 3215149"/>
              <a:gd name="connsiteX10" fmla="*/ 1052052 w 5515897"/>
              <a:gd name="connsiteY10" fmla="*/ 1986116 h 3215149"/>
              <a:gd name="connsiteX11" fmla="*/ 1091381 w 5515897"/>
              <a:gd name="connsiteY11" fmla="*/ 2054942 h 3215149"/>
              <a:gd name="connsiteX12" fmla="*/ 1120877 w 5515897"/>
              <a:gd name="connsiteY12" fmla="*/ 2143432 h 3215149"/>
              <a:gd name="connsiteX13" fmla="*/ 1160206 w 5515897"/>
              <a:gd name="connsiteY13" fmla="*/ 2212258 h 3215149"/>
              <a:gd name="connsiteX14" fmla="*/ 1199535 w 5515897"/>
              <a:gd name="connsiteY14" fmla="*/ 2290916 h 3215149"/>
              <a:gd name="connsiteX15" fmla="*/ 1268361 w 5515897"/>
              <a:gd name="connsiteY15" fmla="*/ 2399071 h 3215149"/>
              <a:gd name="connsiteX16" fmla="*/ 1307690 w 5515897"/>
              <a:gd name="connsiteY16" fmla="*/ 2487561 h 3215149"/>
              <a:gd name="connsiteX17" fmla="*/ 1327355 w 5515897"/>
              <a:gd name="connsiteY17" fmla="*/ 2556387 h 3215149"/>
              <a:gd name="connsiteX18" fmla="*/ 1356852 w 5515897"/>
              <a:gd name="connsiteY18" fmla="*/ 2576052 h 3215149"/>
              <a:gd name="connsiteX19" fmla="*/ 1415845 w 5515897"/>
              <a:gd name="connsiteY19" fmla="*/ 2635045 h 3215149"/>
              <a:gd name="connsiteX20" fmla="*/ 1455174 w 5515897"/>
              <a:gd name="connsiteY20" fmla="*/ 2664542 h 3215149"/>
              <a:gd name="connsiteX21" fmla="*/ 1504335 w 5515897"/>
              <a:gd name="connsiteY21" fmla="*/ 2723536 h 3215149"/>
              <a:gd name="connsiteX22" fmla="*/ 1681316 w 5515897"/>
              <a:gd name="connsiteY22" fmla="*/ 2821858 h 3215149"/>
              <a:gd name="connsiteX23" fmla="*/ 1799303 w 5515897"/>
              <a:gd name="connsiteY23" fmla="*/ 2890684 h 3215149"/>
              <a:gd name="connsiteX24" fmla="*/ 1936955 w 5515897"/>
              <a:gd name="connsiteY24" fmla="*/ 2959510 h 3215149"/>
              <a:gd name="connsiteX25" fmla="*/ 2172929 w 5515897"/>
              <a:gd name="connsiteY25" fmla="*/ 3067665 h 3215149"/>
              <a:gd name="connsiteX26" fmla="*/ 2330245 w 5515897"/>
              <a:gd name="connsiteY26" fmla="*/ 3126658 h 3215149"/>
              <a:gd name="connsiteX27" fmla="*/ 2418735 w 5515897"/>
              <a:gd name="connsiteY27" fmla="*/ 3156155 h 3215149"/>
              <a:gd name="connsiteX28" fmla="*/ 2733368 w 5515897"/>
              <a:gd name="connsiteY28" fmla="*/ 3215149 h 3215149"/>
              <a:gd name="connsiteX29" fmla="*/ 3008671 w 5515897"/>
              <a:gd name="connsiteY29" fmla="*/ 3195484 h 3215149"/>
              <a:gd name="connsiteX30" fmla="*/ 3057832 w 5515897"/>
              <a:gd name="connsiteY30" fmla="*/ 3165987 h 3215149"/>
              <a:gd name="connsiteX31" fmla="*/ 3146322 w 5515897"/>
              <a:gd name="connsiteY31" fmla="*/ 3146323 h 3215149"/>
              <a:gd name="connsiteX32" fmla="*/ 3224981 w 5515897"/>
              <a:gd name="connsiteY32" fmla="*/ 3097161 h 3215149"/>
              <a:gd name="connsiteX33" fmla="*/ 3313471 w 5515897"/>
              <a:gd name="connsiteY33" fmla="*/ 3048000 h 3215149"/>
              <a:gd name="connsiteX34" fmla="*/ 3382297 w 5515897"/>
              <a:gd name="connsiteY34" fmla="*/ 2979174 h 3215149"/>
              <a:gd name="connsiteX35" fmla="*/ 3500284 w 5515897"/>
              <a:gd name="connsiteY35" fmla="*/ 2890684 h 3215149"/>
              <a:gd name="connsiteX36" fmla="*/ 3569110 w 5515897"/>
              <a:gd name="connsiteY36" fmla="*/ 2792361 h 3215149"/>
              <a:gd name="connsiteX37" fmla="*/ 3588774 w 5515897"/>
              <a:gd name="connsiteY37" fmla="*/ 2753032 h 3215149"/>
              <a:gd name="connsiteX38" fmla="*/ 3637935 w 5515897"/>
              <a:gd name="connsiteY38" fmla="*/ 2684207 h 3215149"/>
              <a:gd name="connsiteX39" fmla="*/ 3657600 w 5515897"/>
              <a:gd name="connsiteY39" fmla="*/ 2595716 h 3215149"/>
              <a:gd name="connsiteX40" fmla="*/ 3677264 w 5515897"/>
              <a:gd name="connsiteY40" fmla="*/ 2556387 h 3215149"/>
              <a:gd name="connsiteX41" fmla="*/ 3687097 w 5515897"/>
              <a:gd name="connsiteY41" fmla="*/ 2517058 h 3215149"/>
              <a:gd name="connsiteX42" fmla="*/ 3696929 w 5515897"/>
              <a:gd name="connsiteY42" fmla="*/ 2487561 h 3215149"/>
              <a:gd name="connsiteX43" fmla="*/ 3726426 w 5515897"/>
              <a:gd name="connsiteY43" fmla="*/ 2399071 h 3215149"/>
              <a:gd name="connsiteX44" fmla="*/ 3736258 w 5515897"/>
              <a:gd name="connsiteY44" fmla="*/ 2369574 h 3215149"/>
              <a:gd name="connsiteX45" fmla="*/ 3755922 w 5515897"/>
              <a:gd name="connsiteY45" fmla="*/ 2330245 h 3215149"/>
              <a:gd name="connsiteX46" fmla="*/ 3795252 w 5515897"/>
              <a:gd name="connsiteY46" fmla="*/ 2251587 h 3215149"/>
              <a:gd name="connsiteX47" fmla="*/ 3814916 w 5515897"/>
              <a:gd name="connsiteY47" fmla="*/ 2192594 h 3215149"/>
              <a:gd name="connsiteX48" fmla="*/ 3854245 w 5515897"/>
              <a:gd name="connsiteY48" fmla="*/ 2133600 h 3215149"/>
              <a:gd name="connsiteX49" fmla="*/ 3864077 w 5515897"/>
              <a:gd name="connsiteY49" fmla="*/ 2104103 h 3215149"/>
              <a:gd name="connsiteX50" fmla="*/ 3893574 w 5515897"/>
              <a:gd name="connsiteY50" fmla="*/ 2074607 h 3215149"/>
              <a:gd name="connsiteX51" fmla="*/ 3923071 w 5515897"/>
              <a:gd name="connsiteY51" fmla="*/ 2035278 h 3215149"/>
              <a:gd name="connsiteX52" fmla="*/ 4050890 w 5515897"/>
              <a:gd name="connsiteY52" fmla="*/ 1956620 h 3215149"/>
              <a:gd name="connsiteX53" fmla="*/ 4109884 w 5515897"/>
              <a:gd name="connsiteY53" fmla="*/ 1917290 h 3215149"/>
              <a:gd name="connsiteX54" fmla="*/ 4168877 w 5515897"/>
              <a:gd name="connsiteY54" fmla="*/ 1887794 h 3215149"/>
              <a:gd name="connsiteX55" fmla="*/ 4227871 w 5515897"/>
              <a:gd name="connsiteY55" fmla="*/ 1838632 h 3215149"/>
              <a:gd name="connsiteX56" fmla="*/ 4365522 w 5515897"/>
              <a:gd name="connsiteY56" fmla="*/ 1769807 h 3215149"/>
              <a:gd name="connsiteX57" fmla="*/ 4424516 w 5515897"/>
              <a:gd name="connsiteY57" fmla="*/ 1720645 h 3215149"/>
              <a:gd name="connsiteX58" fmla="*/ 4581832 w 5515897"/>
              <a:gd name="connsiteY58" fmla="*/ 1632155 h 3215149"/>
              <a:gd name="connsiteX59" fmla="*/ 4621161 w 5515897"/>
              <a:gd name="connsiteY59" fmla="*/ 1622323 h 3215149"/>
              <a:gd name="connsiteX60" fmla="*/ 4680155 w 5515897"/>
              <a:gd name="connsiteY60" fmla="*/ 1602658 h 3215149"/>
              <a:gd name="connsiteX61" fmla="*/ 4729316 w 5515897"/>
              <a:gd name="connsiteY61" fmla="*/ 1592826 h 3215149"/>
              <a:gd name="connsiteX62" fmla="*/ 4817806 w 5515897"/>
              <a:gd name="connsiteY62" fmla="*/ 1563329 h 3215149"/>
              <a:gd name="connsiteX63" fmla="*/ 5024284 w 5515897"/>
              <a:gd name="connsiteY63" fmla="*/ 1543665 h 3215149"/>
              <a:gd name="connsiteX64" fmla="*/ 5073445 w 5515897"/>
              <a:gd name="connsiteY64" fmla="*/ 1533832 h 3215149"/>
              <a:gd name="connsiteX65" fmla="*/ 5152103 w 5515897"/>
              <a:gd name="connsiteY65" fmla="*/ 1524000 h 3215149"/>
              <a:gd name="connsiteX66" fmla="*/ 5181600 w 5515897"/>
              <a:gd name="connsiteY66" fmla="*/ 1494503 h 3215149"/>
              <a:gd name="connsiteX67" fmla="*/ 5211097 w 5515897"/>
              <a:gd name="connsiteY67" fmla="*/ 1484671 h 3215149"/>
              <a:gd name="connsiteX68" fmla="*/ 5240593 w 5515897"/>
              <a:gd name="connsiteY68" fmla="*/ 1445342 h 3215149"/>
              <a:gd name="connsiteX69" fmla="*/ 5299587 w 5515897"/>
              <a:gd name="connsiteY69" fmla="*/ 1415845 h 3215149"/>
              <a:gd name="connsiteX70" fmla="*/ 5368413 w 5515897"/>
              <a:gd name="connsiteY70" fmla="*/ 1327355 h 3215149"/>
              <a:gd name="connsiteX71" fmla="*/ 5437239 w 5515897"/>
              <a:gd name="connsiteY71" fmla="*/ 1238865 h 3215149"/>
              <a:gd name="connsiteX72" fmla="*/ 5466735 w 5515897"/>
              <a:gd name="connsiteY72" fmla="*/ 1170039 h 3215149"/>
              <a:gd name="connsiteX73" fmla="*/ 5515897 w 5515897"/>
              <a:gd name="connsiteY73" fmla="*/ 1101213 h 3215149"/>
              <a:gd name="connsiteX74" fmla="*/ 5260258 w 5515897"/>
              <a:gd name="connsiteY74" fmla="*/ 776749 h 3215149"/>
              <a:gd name="connsiteX75" fmla="*/ 5191432 w 5515897"/>
              <a:gd name="connsiteY75" fmla="*/ 717755 h 3215149"/>
              <a:gd name="connsiteX76" fmla="*/ 4916129 w 5515897"/>
              <a:gd name="connsiteY76" fmla="*/ 560439 h 3215149"/>
              <a:gd name="connsiteX77" fmla="*/ 4827639 w 5515897"/>
              <a:gd name="connsiteY77" fmla="*/ 521110 h 3215149"/>
              <a:gd name="connsiteX78" fmla="*/ 4739148 w 5515897"/>
              <a:gd name="connsiteY78" fmla="*/ 471949 h 3215149"/>
              <a:gd name="connsiteX79" fmla="*/ 4621161 w 5515897"/>
              <a:gd name="connsiteY79" fmla="*/ 432620 h 3215149"/>
              <a:gd name="connsiteX80" fmla="*/ 4532671 w 5515897"/>
              <a:gd name="connsiteY80" fmla="*/ 393290 h 3215149"/>
              <a:gd name="connsiteX81" fmla="*/ 4414684 w 5515897"/>
              <a:gd name="connsiteY81" fmla="*/ 353961 h 3215149"/>
              <a:gd name="connsiteX82" fmla="*/ 4208206 w 5515897"/>
              <a:gd name="connsiteY82" fmla="*/ 275303 h 3215149"/>
              <a:gd name="connsiteX83" fmla="*/ 4119716 w 5515897"/>
              <a:gd name="connsiteY83" fmla="*/ 245807 h 3215149"/>
              <a:gd name="connsiteX84" fmla="*/ 4031226 w 5515897"/>
              <a:gd name="connsiteY84" fmla="*/ 206478 h 3215149"/>
              <a:gd name="connsiteX85" fmla="*/ 3873910 w 5515897"/>
              <a:gd name="connsiteY85" fmla="*/ 127820 h 3215149"/>
              <a:gd name="connsiteX86" fmla="*/ 3736258 w 5515897"/>
              <a:gd name="connsiteY86" fmla="*/ 88490 h 3215149"/>
              <a:gd name="connsiteX87" fmla="*/ 3667432 w 5515897"/>
              <a:gd name="connsiteY87" fmla="*/ 68826 h 3215149"/>
              <a:gd name="connsiteX88" fmla="*/ 3628103 w 5515897"/>
              <a:gd name="connsiteY88" fmla="*/ 49161 h 3215149"/>
              <a:gd name="connsiteX89" fmla="*/ 3480619 w 5515897"/>
              <a:gd name="connsiteY89" fmla="*/ 19665 h 3215149"/>
              <a:gd name="connsiteX90" fmla="*/ 3215148 w 5515897"/>
              <a:gd name="connsiteY90" fmla="*/ 39329 h 3215149"/>
              <a:gd name="connsiteX91" fmla="*/ 3077497 w 5515897"/>
              <a:gd name="connsiteY91" fmla="*/ 58994 h 3215149"/>
              <a:gd name="connsiteX92" fmla="*/ 2890684 w 5515897"/>
              <a:gd name="connsiteY92" fmla="*/ 68826 h 3215149"/>
              <a:gd name="connsiteX93" fmla="*/ 2635045 w 5515897"/>
              <a:gd name="connsiteY93" fmla="*/ 78658 h 3215149"/>
              <a:gd name="connsiteX94" fmla="*/ 2369574 w 5515897"/>
              <a:gd name="connsiteY94" fmla="*/ 98323 h 3215149"/>
              <a:gd name="connsiteX95" fmla="*/ 2222090 w 5515897"/>
              <a:gd name="connsiteY95" fmla="*/ 127820 h 3215149"/>
              <a:gd name="connsiteX96" fmla="*/ 2074606 w 5515897"/>
              <a:gd name="connsiteY96" fmla="*/ 137652 h 3215149"/>
              <a:gd name="connsiteX97" fmla="*/ 1956619 w 5515897"/>
              <a:gd name="connsiteY97" fmla="*/ 147484 h 3215149"/>
              <a:gd name="connsiteX98" fmla="*/ 1838632 w 5515897"/>
              <a:gd name="connsiteY98" fmla="*/ 176981 h 3215149"/>
              <a:gd name="connsiteX99" fmla="*/ 1632155 w 5515897"/>
              <a:gd name="connsiteY99" fmla="*/ 216310 h 3215149"/>
              <a:gd name="connsiteX100" fmla="*/ 1219200 w 5515897"/>
              <a:gd name="connsiteY100" fmla="*/ 176981 h 3215149"/>
              <a:gd name="connsiteX101" fmla="*/ 1130710 w 5515897"/>
              <a:gd name="connsiteY101" fmla="*/ 157316 h 3215149"/>
              <a:gd name="connsiteX102" fmla="*/ 983226 w 5515897"/>
              <a:gd name="connsiteY102" fmla="*/ 147484 h 3215149"/>
              <a:gd name="connsiteX103" fmla="*/ 914400 w 5515897"/>
              <a:gd name="connsiteY103" fmla="*/ 137652 h 3215149"/>
              <a:gd name="connsiteX104" fmla="*/ 855406 w 5515897"/>
              <a:gd name="connsiteY104" fmla="*/ 127820 h 3215149"/>
              <a:gd name="connsiteX105" fmla="*/ 766916 w 5515897"/>
              <a:gd name="connsiteY105" fmla="*/ 117987 h 3215149"/>
              <a:gd name="connsiteX106" fmla="*/ 698090 w 5515897"/>
              <a:gd name="connsiteY106" fmla="*/ 108155 h 3215149"/>
              <a:gd name="connsiteX107" fmla="*/ 540774 w 5515897"/>
              <a:gd name="connsiteY107" fmla="*/ 88490 h 3215149"/>
              <a:gd name="connsiteX108" fmla="*/ 501445 w 5515897"/>
              <a:gd name="connsiteY108" fmla="*/ 78658 h 3215149"/>
              <a:gd name="connsiteX109" fmla="*/ 442452 w 5515897"/>
              <a:gd name="connsiteY109" fmla="*/ 68826 h 3215149"/>
              <a:gd name="connsiteX110" fmla="*/ 412955 w 5515897"/>
              <a:gd name="connsiteY110" fmla="*/ 58994 h 3215149"/>
              <a:gd name="connsiteX111" fmla="*/ 265471 w 5515897"/>
              <a:gd name="connsiteY111" fmla="*/ 39329 h 3215149"/>
              <a:gd name="connsiteX112" fmla="*/ 176981 w 5515897"/>
              <a:gd name="connsiteY112" fmla="*/ 9832 h 3215149"/>
              <a:gd name="connsiteX113" fmla="*/ 147484 w 5515897"/>
              <a:gd name="connsiteY113" fmla="*/ 0 h 3215149"/>
              <a:gd name="connsiteX114" fmla="*/ 98322 w 5515897"/>
              <a:gd name="connsiteY114" fmla="*/ 9832 h 3215149"/>
              <a:gd name="connsiteX115" fmla="*/ 49161 w 5515897"/>
              <a:gd name="connsiteY115" fmla="*/ 88490 h 3215149"/>
              <a:gd name="connsiteX116" fmla="*/ 9832 w 5515897"/>
              <a:gd name="connsiteY116" fmla="*/ 255639 h 3215149"/>
              <a:gd name="connsiteX117" fmla="*/ 0 w 5515897"/>
              <a:gd name="connsiteY117" fmla="*/ 294968 h 3215149"/>
              <a:gd name="connsiteX118" fmla="*/ 19664 w 5515897"/>
              <a:gd name="connsiteY118" fmla="*/ 550607 h 3215149"/>
              <a:gd name="connsiteX119" fmla="*/ 49161 w 5515897"/>
              <a:gd name="connsiteY119" fmla="*/ 580103 h 3215149"/>
              <a:gd name="connsiteX120" fmla="*/ 78658 w 5515897"/>
              <a:gd name="connsiteY120" fmla="*/ 648929 h 3215149"/>
              <a:gd name="connsiteX121" fmla="*/ 108155 w 5515897"/>
              <a:gd name="connsiteY121" fmla="*/ 658761 h 3215149"/>
              <a:gd name="connsiteX122" fmla="*/ 137652 w 5515897"/>
              <a:gd name="connsiteY122" fmla="*/ 698090 h 3215149"/>
              <a:gd name="connsiteX123" fmla="*/ 176981 w 5515897"/>
              <a:gd name="connsiteY123" fmla="*/ 717755 h 3215149"/>
              <a:gd name="connsiteX124" fmla="*/ 235974 w 5515897"/>
              <a:gd name="connsiteY124" fmla="*/ 757084 h 3215149"/>
              <a:gd name="connsiteX125" fmla="*/ 353961 w 5515897"/>
              <a:gd name="connsiteY125" fmla="*/ 835742 h 3215149"/>
              <a:gd name="connsiteX126" fmla="*/ 383458 w 5515897"/>
              <a:gd name="connsiteY126" fmla="*/ 855407 h 3215149"/>
              <a:gd name="connsiteX127" fmla="*/ 412955 w 5515897"/>
              <a:gd name="connsiteY127" fmla="*/ 875071 h 3215149"/>
              <a:gd name="connsiteX128" fmla="*/ 442452 w 5515897"/>
              <a:gd name="connsiteY128" fmla="*/ 904568 h 3215149"/>
              <a:gd name="connsiteX129" fmla="*/ 452284 w 5515897"/>
              <a:gd name="connsiteY129" fmla="*/ 934065 h 3215149"/>
              <a:gd name="connsiteX130" fmla="*/ 481781 w 5515897"/>
              <a:gd name="connsiteY130" fmla="*/ 943897 h 3215149"/>
              <a:gd name="connsiteX131" fmla="*/ 540774 w 5515897"/>
              <a:gd name="connsiteY131" fmla="*/ 973394 h 321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515897" h="3215149">
                <a:moveTo>
                  <a:pt x="540774" y="973394"/>
                </a:moveTo>
                <a:lnTo>
                  <a:pt x="540774" y="973394"/>
                </a:lnTo>
                <a:cubicBezTo>
                  <a:pt x="571086" y="1071909"/>
                  <a:pt x="595426" y="1168243"/>
                  <a:pt x="648929" y="1258529"/>
                </a:cubicBezTo>
                <a:cubicBezTo>
                  <a:pt x="672676" y="1298602"/>
                  <a:pt x="713199" y="1326895"/>
                  <a:pt x="737419" y="1366684"/>
                </a:cubicBezTo>
                <a:cubicBezTo>
                  <a:pt x="759572" y="1403078"/>
                  <a:pt x="766179" y="1447267"/>
                  <a:pt x="786581" y="1484671"/>
                </a:cubicBezTo>
                <a:cubicBezTo>
                  <a:pt x="805738" y="1519792"/>
                  <a:pt x="834823" y="1548689"/>
                  <a:pt x="855406" y="1582994"/>
                </a:cubicBezTo>
                <a:cubicBezTo>
                  <a:pt x="874258" y="1614415"/>
                  <a:pt x="887423" y="1648932"/>
                  <a:pt x="904568" y="1681316"/>
                </a:cubicBezTo>
                <a:cubicBezTo>
                  <a:pt x="916931" y="1704669"/>
                  <a:pt x="932080" y="1726508"/>
                  <a:pt x="943897" y="1750142"/>
                </a:cubicBezTo>
                <a:cubicBezTo>
                  <a:pt x="955059" y="1772467"/>
                  <a:pt x="962838" y="1796350"/>
                  <a:pt x="973393" y="1818968"/>
                </a:cubicBezTo>
                <a:cubicBezTo>
                  <a:pt x="985789" y="1845532"/>
                  <a:pt x="1000240" y="1871102"/>
                  <a:pt x="1012722" y="1897626"/>
                </a:cubicBezTo>
                <a:cubicBezTo>
                  <a:pt x="1026466" y="1926832"/>
                  <a:pt x="1037616" y="1957245"/>
                  <a:pt x="1052052" y="1986116"/>
                </a:cubicBezTo>
                <a:cubicBezTo>
                  <a:pt x="1063869" y="2009750"/>
                  <a:pt x="1080790" y="2030734"/>
                  <a:pt x="1091381" y="2054942"/>
                </a:cubicBezTo>
                <a:cubicBezTo>
                  <a:pt x="1103843" y="2083427"/>
                  <a:pt x="1108415" y="2114947"/>
                  <a:pt x="1120877" y="2143432"/>
                </a:cubicBezTo>
                <a:cubicBezTo>
                  <a:pt x="1131468" y="2167640"/>
                  <a:pt x="1147771" y="2188943"/>
                  <a:pt x="1160206" y="2212258"/>
                </a:cubicBezTo>
                <a:cubicBezTo>
                  <a:pt x="1174001" y="2238123"/>
                  <a:pt x="1187138" y="2264352"/>
                  <a:pt x="1199535" y="2290916"/>
                </a:cubicBezTo>
                <a:cubicBezTo>
                  <a:pt x="1242468" y="2382916"/>
                  <a:pt x="1206827" y="2337537"/>
                  <a:pt x="1268361" y="2399071"/>
                </a:cubicBezTo>
                <a:cubicBezTo>
                  <a:pt x="1291763" y="2469275"/>
                  <a:pt x="1276528" y="2440818"/>
                  <a:pt x="1307690" y="2487561"/>
                </a:cubicBezTo>
                <a:cubicBezTo>
                  <a:pt x="1308333" y="2490134"/>
                  <a:pt x="1322224" y="2549973"/>
                  <a:pt x="1327355" y="2556387"/>
                </a:cubicBezTo>
                <a:cubicBezTo>
                  <a:pt x="1334737" y="2565615"/>
                  <a:pt x="1348020" y="2568201"/>
                  <a:pt x="1356852" y="2576052"/>
                </a:cubicBezTo>
                <a:cubicBezTo>
                  <a:pt x="1377637" y="2594528"/>
                  <a:pt x="1393597" y="2618359"/>
                  <a:pt x="1415845" y="2635045"/>
                </a:cubicBezTo>
                <a:cubicBezTo>
                  <a:pt x="1428955" y="2644877"/>
                  <a:pt x="1443587" y="2652954"/>
                  <a:pt x="1455174" y="2664542"/>
                </a:cubicBezTo>
                <a:cubicBezTo>
                  <a:pt x="1473274" y="2682642"/>
                  <a:pt x="1483322" y="2708918"/>
                  <a:pt x="1504335" y="2723536"/>
                </a:cubicBezTo>
                <a:cubicBezTo>
                  <a:pt x="1559735" y="2762075"/>
                  <a:pt x="1622601" y="2788587"/>
                  <a:pt x="1681316" y="2821858"/>
                </a:cubicBezTo>
                <a:cubicBezTo>
                  <a:pt x="1720929" y="2844305"/>
                  <a:pt x="1758579" y="2870322"/>
                  <a:pt x="1799303" y="2890684"/>
                </a:cubicBezTo>
                <a:cubicBezTo>
                  <a:pt x="1845187" y="2913626"/>
                  <a:pt x="1891787" y="2935189"/>
                  <a:pt x="1936955" y="2959510"/>
                </a:cubicBezTo>
                <a:cubicBezTo>
                  <a:pt x="2306971" y="3158749"/>
                  <a:pt x="1814879" y="2914215"/>
                  <a:pt x="2172929" y="3067665"/>
                </a:cubicBezTo>
                <a:cubicBezTo>
                  <a:pt x="2330009" y="3134985"/>
                  <a:pt x="2194820" y="3107312"/>
                  <a:pt x="2330245" y="3126658"/>
                </a:cubicBezTo>
                <a:cubicBezTo>
                  <a:pt x="2359742" y="3136490"/>
                  <a:pt x="2388638" y="3148352"/>
                  <a:pt x="2418735" y="3156155"/>
                </a:cubicBezTo>
                <a:cubicBezTo>
                  <a:pt x="2570250" y="3195437"/>
                  <a:pt x="2590125" y="3194685"/>
                  <a:pt x="2733368" y="3215149"/>
                </a:cubicBezTo>
                <a:cubicBezTo>
                  <a:pt x="2825136" y="3208594"/>
                  <a:pt x="2917708" y="3209267"/>
                  <a:pt x="3008671" y="3195484"/>
                </a:cubicBezTo>
                <a:cubicBezTo>
                  <a:pt x="3027566" y="3192621"/>
                  <a:pt x="3039835" y="3172415"/>
                  <a:pt x="3057832" y="3165987"/>
                </a:cubicBezTo>
                <a:cubicBezTo>
                  <a:pt x="3086288" y="3155824"/>
                  <a:pt x="3116825" y="3152878"/>
                  <a:pt x="3146322" y="3146323"/>
                </a:cubicBezTo>
                <a:cubicBezTo>
                  <a:pt x="3172542" y="3129936"/>
                  <a:pt x="3198330" y="3112838"/>
                  <a:pt x="3224981" y="3097161"/>
                </a:cubicBezTo>
                <a:cubicBezTo>
                  <a:pt x="3254065" y="3080053"/>
                  <a:pt x="3286477" y="3068246"/>
                  <a:pt x="3313471" y="3048000"/>
                </a:cubicBezTo>
                <a:cubicBezTo>
                  <a:pt x="3339427" y="3028533"/>
                  <a:pt x="3356962" y="2999442"/>
                  <a:pt x="3382297" y="2979174"/>
                </a:cubicBezTo>
                <a:cubicBezTo>
                  <a:pt x="3488248" y="2894413"/>
                  <a:pt x="3432153" y="2967331"/>
                  <a:pt x="3500284" y="2890684"/>
                </a:cubicBezTo>
                <a:cubicBezTo>
                  <a:pt x="3533317" y="2853522"/>
                  <a:pt x="3545421" y="2835002"/>
                  <a:pt x="3569110" y="2792361"/>
                </a:cubicBezTo>
                <a:cubicBezTo>
                  <a:pt x="3576228" y="2779548"/>
                  <a:pt x="3581502" y="2765758"/>
                  <a:pt x="3588774" y="2753032"/>
                </a:cubicBezTo>
                <a:cubicBezTo>
                  <a:pt x="3600270" y="2732914"/>
                  <a:pt x="3625283" y="2701076"/>
                  <a:pt x="3637935" y="2684207"/>
                </a:cubicBezTo>
                <a:cubicBezTo>
                  <a:pt x="3640604" y="2670863"/>
                  <a:pt x="3651651" y="2611581"/>
                  <a:pt x="3657600" y="2595716"/>
                </a:cubicBezTo>
                <a:cubicBezTo>
                  <a:pt x="3662746" y="2581992"/>
                  <a:pt x="3672118" y="2570111"/>
                  <a:pt x="3677264" y="2556387"/>
                </a:cubicBezTo>
                <a:cubicBezTo>
                  <a:pt x="3682009" y="2543734"/>
                  <a:pt x="3683385" y="2530051"/>
                  <a:pt x="3687097" y="2517058"/>
                </a:cubicBezTo>
                <a:cubicBezTo>
                  <a:pt x="3689944" y="2507093"/>
                  <a:pt x="3694681" y="2497678"/>
                  <a:pt x="3696929" y="2487561"/>
                </a:cubicBezTo>
                <a:cubicBezTo>
                  <a:pt x="3714591" y="2408081"/>
                  <a:pt x="3692213" y="2450390"/>
                  <a:pt x="3726426" y="2399071"/>
                </a:cubicBezTo>
                <a:cubicBezTo>
                  <a:pt x="3729703" y="2389239"/>
                  <a:pt x="3732175" y="2379100"/>
                  <a:pt x="3736258" y="2369574"/>
                </a:cubicBezTo>
                <a:cubicBezTo>
                  <a:pt x="3742032" y="2356102"/>
                  <a:pt x="3750776" y="2343969"/>
                  <a:pt x="3755922" y="2330245"/>
                </a:cubicBezTo>
                <a:cubicBezTo>
                  <a:pt x="3783535" y="2256612"/>
                  <a:pt x="3740906" y="2324048"/>
                  <a:pt x="3795252" y="2251587"/>
                </a:cubicBezTo>
                <a:cubicBezTo>
                  <a:pt x="3801807" y="2231923"/>
                  <a:pt x="3805646" y="2211134"/>
                  <a:pt x="3814916" y="2192594"/>
                </a:cubicBezTo>
                <a:cubicBezTo>
                  <a:pt x="3825485" y="2171455"/>
                  <a:pt x="3846772" y="2156021"/>
                  <a:pt x="3854245" y="2133600"/>
                </a:cubicBezTo>
                <a:cubicBezTo>
                  <a:pt x="3857522" y="2123768"/>
                  <a:pt x="3858328" y="2112726"/>
                  <a:pt x="3864077" y="2104103"/>
                </a:cubicBezTo>
                <a:cubicBezTo>
                  <a:pt x="3871790" y="2092534"/>
                  <a:pt x="3884525" y="2085164"/>
                  <a:pt x="3893574" y="2074607"/>
                </a:cubicBezTo>
                <a:cubicBezTo>
                  <a:pt x="3904239" y="2062165"/>
                  <a:pt x="3909961" y="2045110"/>
                  <a:pt x="3923071" y="2035278"/>
                </a:cubicBezTo>
                <a:cubicBezTo>
                  <a:pt x="3963093" y="2005261"/>
                  <a:pt x="4008592" y="1983334"/>
                  <a:pt x="4050890" y="1956620"/>
                </a:cubicBezTo>
                <a:cubicBezTo>
                  <a:pt x="4070872" y="1943999"/>
                  <a:pt x="4088745" y="1927859"/>
                  <a:pt x="4109884" y="1917290"/>
                </a:cubicBezTo>
                <a:cubicBezTo>
                  <a:pt x="4129548" y="1907458"/>
                  <a:pt x="4150584" y="1899989"/>
                  <a:pt x="4168877" y="1887794"/>
                </a:cubicBezTo>
                <a:cubicBezTo>
                  <a:pt x="4190176" y="1873595"/>
                  <a:pt x="4206825" y="1853203"/>
                  <a:pt x="4227871" y="1838632"/>
                </a:cubicBezTo>
                <a:cubicBezTo>
                  <a:pt x="4415553" y="1708698"/>
                  <a:pt x="4180609" y="1883600"/>
                  <a:pt x="4365522" y="1769807"/>
                </a:cubicBezTo>
                <a:cubicBezTo>
                  <a:pt x="4387323" y="1756391"/>
                  <a:pt x="4404038" y="1736004"/>
                  <a:pt x="4424516" y="1720645"/>
                </a:cubicBezTo>
                <a:cubicBezTo>
                  <a:pt x="4460558" y="1693613"/>
                  <a:pt x="4545226" y="1641306"/>
                  <a:pt x="4581832" y="1632155"/>
                </a:cubicBezTo>
                <a:cubicBezTo>
                  <a:pt x="4594942" y="1628878"/>
                  <a:pt x="4608218" y="1626206"/>
                  <a:pt x="4621161" y="1622323"/>
                </a:cubicBezTo>
                <a:cubicBezTo>
                  <a:pt x="4641015" y="1616367"/>
                  <a:pt x="4660157" y="1608112"/>
                  <a:pt x="4680155" y="1602658"/>
                </a:cubicBezTo>
                <a:cubicBezTo>
                  <a:pt x="4696278" y="1598261"/>
                  <a:pt x="4713247" y="1597417"/>
                  <a:pt x="4729316" y="1592826"/>
                </a:cubicBezTo>
                <a:cubicBezTo>
                  <a:pt x="4759212" y="1584284"/>
                  <a:pt x="4787642" y="1570870"/>
                  <a:pt x="4817806" y="1563329"/>
                </a:cubicBezTo>
                <a:cubicBezTo>
                  <a:pt x="4863550" y="1551893"/>
                  <a:pt x="4999724" y="1545419"/>
                  <a:pt x="5024284" y="1543665"/>
                </a:cubicBezTo>
                <a:cubicBezTo>
                  <a:pt x="5040671" y="1540387"/>
                  <a:pt x="5056928" y="1536373"/>
                  <a:pt x="5073445" y="1533832"/>
                </a:cubicBezTo>
                <a:cubicBezTo>
                  <a:pt x="5099561" y="1529814"/>
                  <a:pt x="5127270" y="1533030"/>
                  <a:pt x="5152103" y="1524000"/>
                </a:cubicBezTo>
                <a:cubicBezTo>
                  <a:pt x="5165171" y="1519248"/>
                  <a:pt x="5170030" y="1502216"/>
                  <a:pt x="5181600" y="1494503"/>
                </a:cubicBezTo>
                <a:cubicBezTo>
                  <a:pt x="5190224" y="1488754"/>
                  <a:pt x="5201265" y="1487948"/>
                  <a:pt x="5211097" y="1484671"/>
                </a:cubicBezTo>
                <a:cubicBezTo>
                  <a:pt x="5220929" y="1471561"/>
                  <a:pt x="5229006" y="1456929"/>
                  <a:pt x="5240593" y="1445342"/>
                </a:cubicBezTo>
                <a:cubicBezTo>
                  <a:pt x="5259651" y="1426284"/>
                  <a:pt x="5275599" y="1423842"/>
                  <a:pt x="5299587" y="1415845"/>
                </a:cubicBezTo>
                <a:cubicBezTo>
                  <a:pt x="5359049" y="1316744"/>
                  <a:pt x="5295755" y="1413223"/>
                  <a:pt x="5368413" y="1327355"/>
                </a:cubicBezTo>
                <a:cubicBezTo>
                  <a:pt x="5392551" y="1298829"/>
                  <a:pt x="5414297" y="1268362"/>
                  <a:pt x="5437239" y="1238865"/>
                </a:cubicBezTo>
                <a:cubicBezTo>
                  <a:pt x="5445262" y="1214794"/>
                  <a:pt x="5451548" y="1191301"/>
                  <a:pt x="5466735" y="1170039"/>
                </a:cubicBezTo>
                <a:cubicBezTo>
                  <a:pt x="5533174" y="1077024"/>
                  <a:pt x="5461998" y="1209008"/>
                  <a:pt x="5515897" y="1101213"/>
                </a:cubicBezTo>
                <a:cubicBezTo>
                  <a:pt x="5377040" y="908357"/>
                  <a:pt x="5388350" y="896302"/>
                  <a:pt x="5260258" y="776749"/>
                </a:cubicBezTo>
                <a:cubicBezTo>
                  <a:pt x="5238168" y="756132"/>
                  <a:pt x="5215799" y="735624"/>
                  <a:pt x="5191432" y="717755"/>
                </a:cubicBezTo>
                <a:cubicBezTo>
                  <a:pt x="5136412" y="677407"/>
                  <a:pt x="4929186" y="566242"/>
                  <a:pt x="4916129" y="560439"/>
                </a:cubicBezTo>
                <a:cubicBezTo>
                  <a:pt x="4886632" y="547329"/>
                  <a:pt x="4856510" y="535545"/>
                  <a:pt x="4827639" y="521110"/>
                </a:cubicBezTo>
                <a:cubicBezTo>
                  <a:pt x="4797458" y="506020"/>
                  <a:pt x="4770163" y="485241"/>
                  <a:pt x="4739148" y="471949"/>
                </a:cubicBezTo>
                <a:cubicBezTo>
                  <a:pt x="4701044" y="455619"/>
                  <a:pt x="4659901" y="447378"/>
                  <a:pt x="4621161" y="432620"/>
                </a:cubicBezTo>
                <a:cubicBezTo>
                  <a:pt x="4590997" y="421129"/>
                  <a:pt x="4562835" y="404781"/>
                  <a:pt x="4532671" y="393290"/>
                </a:cubicBezTo>
                <a:cubicBezTo>
                  <a:pt x="4493931" y="378532"/>
                  <a:pt x="4453644" y="368128"/>
                  <a:pt x="4414684" y="353961"/>
                </a:cubicBezTo>
                <a:cubicBezTo>
                  <a:pt x="4345467" y="328791"/>
                  <a:pt x="4277355" y="300658"/>
                  <a:pt x="4208206" y="275303"/>
                </a:cubicBezTo>
                <a:cubicBezTo>
                  <a:pt x="4179014" y="264599"/>
                  <a:pt x="4148128" y="258435"/>
                  <a:pt x="4119716" y="245807"/>
                </a:cubicBezTo>
                <a:cubicBezTo>
                  <a:pt x="4090219" y="232697"/>
                  <a:pt x="4060326" y="220446"/>
                  <a:pt x="4031226" y="206478"/>
                </a:cubicBezTo>
                <a:cubicBezTo>
                  <a:pt x="3978371" y="181108"/>
                  <a:pt x="3931142" y="140538"/>
                  <a:pt x="3873910" y="127820"/>
                </a:cubicBezTo>
                <a:cubicBezTo>
                  <a:pt x="3688854" y="86696"/>
                  <a:pt x="3859814" y="129675"/>
                  <a:pt x="3736258" y="88490"/>
                </a:cubicBezTo>
                <a:cubicBezTo>
                  <a:pt x="3713622" y="80945"/>
                  <a:pt x="3689855" y="76980"/>
                  <a:pt x="3667432" y="68826"/>
                </a:cubicBezTo>
                <a:cubicBezTo>
                  <a:pt x="3653657" y="63817"/>
                  <a:pt x="3642008" y="53796"/>
                  <a:pt x="3628103" y="49161"/>
                </a:cubicBezTo>
                <a:cubicBezTo>
                  <a:pt x="3571214" y="30198"/>
                  <a:pt x="3538254" y="27898"/>
                  <a:pt x="3480619" y="19665"/>
                </a:cubicBezTo>
                <a:cubicBezTo>
                  <a:pt x="3392129" y="26220"/>
                  <a:pt x="3303461" y="30713"/>
                  <a:pt x="3215148" y="39329"/>
                </a:cubicBezTo>
                <a:cubicBezTo>
                  <a:pt x="3169017" y="43830"/>
                  <a:pt x="3123782" y="56558"/>
                  <a:pt x="3077497" y="58994"/>
                </a:cubicBezTo>
                <a:lnTo>
                  <a:pt x="2890684" y="68826"/>
                </a:lnTo>
                <a:lnTo>
                  <a:pt x="2635045" y="78658"/>
                </a:lnTo>
                <a:cubicBezTo>
                  <a:pt x="2546454" y="83673"/>
                  <a:pt x="2458064" y="91768"/>
                  <a:pt x="2369574" y="98323"/>
                </a:cubicBezTo>
                <a:cubicBezTo>
                  <a:pt x="2320413" y="108155"/>
                  <a:pt x="2271785" y="121194"/>
                  <a:pt x="2222090" y="127820"/>
                </a:cubicBezTo>
                <a:cubicBezTo>
                  <a:pt x="2173252" y="134332"/>
                  <a:pt x="2123742" y="134012"/>
                  <a:pt x="2074606" y="137652"/>
                </a:cubicBezTo>
                <a:lnTo>
                  <a:pt x="1956619" y="147484"/>
                </a:lnTo>
                <a:cubicBezTo>
                  <a:pt x="1917290" y="157316"/>
                  <a:pt x="1878620" y="170316"/>
                  <a:pt x="1838632" y="176981"/>
                </a:cubicBezTo>
                <a:cubicBezTo>
                  <a:pt x="1615174" y="214224"/>
                  <a:pt x="1816768" y="154772"/>
                  <a:pt x="1632155" y="216310"/>
                </a:cubicBezTo>
                <a:cubicBezTo>
                  <a:pt x="1494503" y="203200"/>
                  <a:pt x="1356527" y="193137"/>
                  <a:pt x="1219200" y="176981"/>
                </a:cubicBezTo>
                <a:cubicBezTo>
                  <a:pt x="1189191" y="173450"/>
                  <a:pt x="1160693" y="161064"/>
                  <a:pt x="1130710" y="157316"/>
                </a:cubicBezTo>
                <a:cubicBezTo>
                  <a:pt x="1081820" y="151205"/>
                  <a:pt x="1032387" y="150761"/>
                  <a:pt x="983226" y="147484"/>
                </a:cubicBezTo>
                <a:lnTo>
                  <a:pt x="914400" y="137652"/>
                </a:lnTo>
                <a:cubicBezTo>
                  <a:pt x="894696" y="134621"/>
                  <a:pt x="875167" y="130455"/>
                  <a:pt x="855406" y="127820"/>
                </a:cubicBezTo>
                <a:cubicBezTo>
                  <a:pt x="825988" y="123898"/>
                  <a:pt x="796365" y="121668"/>
                  <a:pt x="766916" y="117987"/>
                </a:cubicBezTo>
                <a:cubicBezTo>
                  <a:pt x="743920" y="115112"/>
                  <a:pt x="721086" y="111029"/>
                  <a:pt x="698090" y="108155"/>
                </a:cubicBezTo>
                <a:cubicBezTo>
                  <a:pt x="645524" y="101584"/>
                  <a:pt x="592942" y="97975"/>
                  <a:pt x="540774" y="88490"/>
                </a:cubicBezTo>
                <a:cubicBezTo>
                  <a:pt x="527479" y="86073"/>
                  <a:pt x="514696" y="81308"/>
                  <a:pt x="501445" y="78658"/>
                </a:cubicBezTo>
                <a:cubicBezTo>
                  <a:pt x="481897" y="74748"/>
                  <a:pt x="461913" y="73151"/>
                  <a:pt x="442452" y="68826"/>
                </a:cubicBezTo>
                <a:cubicBezTo>
                  <a:pt x="432335" y="66578"/>
                  <a:pt x="423178" y="60698"/>
                  <a:pt x="412955" y="58994"/>
                </a:cubicBezTo>
                <a:cubicBezTo>
                  <a:pt x="375899" y="52818"/>
                  <a:pt x="305880" y="50105"/>
                  <a:pt x="265471" y="39329"/>
                </a:cubicBezTo>
                <a:cubicBezTo>
                  <a:pt x="235429" y="31318"/>
                  <a:pt x="206478" y="19664"/>
                  <a:pt x="176981" y="9832"/>
                </a:cubicBezTo>
                <a:lnTo>
                  <a:pt x="147484" y="0"/>
                </a:lnTo>
                <a:cubicBezTo>
                  <a:pt x="131097" y="3277"/>
                  <a:pt x="113270" y="2358"/>
                  <a:pt x="98322" y="9832"/>
                </a:cubicBezTo>
                <a:cubicBezTo>
                  <a:pt x="66841" y="25572"/>
                  <a:pt x="60669" y="59721"/>
                  <a:pt x="49161" y="88490"/>
                </a:cubicBezTo>
                <a:cubicBezTo>
                  <a:pt x="31378" y="177407"/>
                  <a:pt x="43383" y="121433"/>
                  <a:pt x="9832" y="255639"/>
                </a:cubicBezTo>
                <a:lnTo>
                  <a:pt x="0" y="294968"/>
                </a:lnTo>
                <a:cubicBezTo>
                  <a:pt x="6555" y="380181"/>
                  <a:pt x="5143" y="466385"/>
                  <a:pt x="19664" y="550607"/>
                </a:cubicBezTo>
                <a:cubicBezTo>
                  <a:pt x="22027" y="564310"/>
                  <a:pt x="42262" y="568030"/>
                  <a:pt x="49161" y="580103"/>
                </a:cubicBezTo>
                <a:cubicBezTo>
                  <a:pt x="69050" y="614908"/>
                  <a:pt x="45209" y="622170"/>
                  <a:pt x="78658" y="648929"/>
                </a:cubicBezTo>
                <a:cubicBezTo>
                  <a:pt x="86751" y="655403"/>
                  <a:pt x="98323" y="655484"/>
                  <a:pt x="108155" y="658761"/>
                </a:cubicBezTo>
                <a:cubicBezTo>
                  <a:pt x="117987" y="671871"/>
                  <a:pt x="125210" y="687425"/>
                  <a:pt x="137652" y="698090"/>
                </a:cubicBezTo>
                <a:cubicBezTo>
                  <a:pt x="148780" y="707629"/>
                  <a:pt x="164413" y="710214"/>
                  <a:pt x="176981" y="717755"/>
                </a:cubicBezTo>
                <a:cubicBezTo>
                  <a:pt x="197247" y="729915"/>
                  <a:pt x="216310" y="743974"/>
                  <a:pt x="235974" y="757084"/>
                </a:cubicBezTo>
                <a:lnTo>
                  <a:pt x="353961" y="835742"/>
                </a:lnTo>
                <a:lnTo>
                  <a:pt x="383458" y="855407"/>
                </a:lnTo>
                <a:cubicBezTo>
                  <a:pt x="393290" y="861962"/>
                  <a:pt x="404599" y="866715"/>
                  <a:pt x="412955" y="875071"/>
                </a:cubicBezTo>
                <a:lnTo>
                  <a:pt x="442452" y="904568"/>
                </a:lnTo>
                <a:cubicBezTo>
                  <a:pt x="445729" y="914400"/>
                  <a:pt x="444955" y="926736"/>
                  <a:pt x="452284" y="934065"/>
                </a:cubicBezTo>
                <a:cubicBezTo>
                  <a:pt x="459613" y="941394"/>
                  <a:pt x="472511" y="939262"/>
                  <a:pt x="481781" y="943897"/>
                </a:cubicBezTo>
                <a:lnTo>
                  <a:pt x="540774" y="973394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8C01551-7950-424A-9C5F-BD7C58013790}"/>
              </a:ext>
            </a:extLst>
          </p:cNvPr>
          <p:cNvCxnSpPr>
            <a:stCxn id="14" idx="100"/>
            <a:endCxn id="14" idx="119"/>
          </p:cNvCxnSpPr>
          <p:nvPr/>
        </p:nvCxnSpPr>
        <p:spPr>
          <a:xfrm flipH="1">
            <a:off x="3898397" y="2216678"/>
            <a:ext cx="1129370" cy="401889"/>
          </a:xfrm>
          <a:prstGeom prst="line">
            <a:avLst/>
          </a:prstGeom>
          <a:ln w="25400">
            <a:solidFill>
              <a:schemeClr val="accent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83E145E-18B3-439B-961D-9897374BBEF3}"/>
              </a:ext>
            </a:extLst>
          </p:cNvPr>
          <p:cNvCxnSpPr>
            <a:stCxn id="14" idx="105"/>
            <a:endCxn id="14" idx="124"/>
          </p:cNvCxnSpPr>
          <p:nvPr/>
        </p:nvCxnSpPr>
        <p:spPr>
          <a:xfrm flipH="1">
            <a:off x="4078717" y="2157864"/>
            <a:ext cx="512487" cy="63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981534C6-DC04-4631-867C-8FB785414539}"/>
              </a:ext>
            </a:extLst>
          </p:cNvPr>
          <p:cNvCxnSpPr>
            <a:cxnSpLocks/>
            <a:stCxn id="14" idx="96"/>
          </p:cNvCxnSpPr>
          <p:nvPr/>
        </p:nvCxnSpPr>
        <p:spPr>
          <a:xfrm flipH="1">
            <a:off x="4463083" y="2177469"/>
            <a:ext cx="1390356" cy="1112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F23A6AA-DB0D-4704-AF88-B9C5F5B6B93E}"/>
              </a:ext>
            </a:extLst>
          </p:cNvPr>
          <p:cNvCxnSpPr>
            <a:cxnSpLocks/>
            <a:endCxn id="14" idx="11"/>
          </p:cNvCxnSpPr>
          <p:nvPr/>
        </p:nvCxnSpPr>
        <p:spPr>
          <a:xfrm flipH="1">
            <a:off x="4904391" y="2635721"/>
            <a:ext cx="393790" cy="145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5891DB31-0BFB-4E69-8B4F-7F36670F8200}"/>
              </a:ext>
            </a:extLst>
          </p:cNvPr>
          <p:cNvCxnSpPr>
            <a:cxnSpLocks/>
          </p:cNvCxnSpPr>
          <p:nvPr/>
        </p:nvCxnSpPr>
        <p:spPr>
          <a:xfrm flipH="1">
            <a:off x="5146462" y="2124894"/>
            <a:ext cx="1803907" cy="1103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CC5C564B-910D-4CAB-B048-94C1C6230F2E}"/>
              </a:ext>
            </a:extLst>
          </p:cNvPr>
          <p:cNvCxnSpPr>
            <a:cxnSpLocks/>
            <a:stCxn id="14" idx="89"/>
          </p:cNvCxnSpPr>
          <p:nvPr/>
        </p:nvCxnSpPr>
        <p:spPr>
          <a:xfrm flipH="1">
            <a:off x="5254829" y="2059843"/>
            <a:ext cx="1955752" cy="2627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EC9F8587-016E-41CA-B306-8786B5C8F6DA}"/>
              </a:ext>
            </a:extLst>
          </p:cNvPr>
          <p:cNvCxnSpPr>
            <a:cxnSpLocks/>
            <a:stCxn id="14" idx="89"/>
            <a:endCxn id="14" idx="61"/>
          </p:cNvCxnSpPr>
          <p:nvPr/>
        </p:nvCxnSpPr>
        <p:spPr>
          <a:xfrm>
            <a:off x="7210581" y="2059843"/>
            <a:ext cx="1205293" cy="1568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B8DA9DD-7845-4997-8546-4788B6C10147}"/>
              </a:ext>
            </a:extLst>
          </p:cNvPr>
          <p:cNvCxnSpPr>
            <a:cxnSpLocks/>
            <a:stCxn id="14" idx="51"/>
          </p:cNvCxnSpPr>
          <p:nvPr/>
        </p:nvCxnSpPr>
        <p:spPr>
          <a:xfrm flipH="1">
            <a:off x="5782197" y="4069292"/>
            <a:ext cx="1855456" cy="977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ABE82E2E-49EF-40ED-91F5-6BAA27B0462E}"/>
              </a:ext>
            </a:extLst>
          </p:cNvPr>
          <p:cNvCxnSpPr>
            <a:cxnSpLocks/>
          </p:cNvCxnSpPr>
          <p:nvPr/>
        </p:nvCxnSpPr>
        <p:spPr>
          <a:xfrm flipH="1">
            <a:off x="5853439" y="2862867"/>
            <a:ext cx="1965278" cy="998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ccia a destra 38">
            <a:extLst>
              <a:ext uri="{FF2B5EF4-FFF2-40B4-BE49-F238E27FC236}">
                <a16:creationId xmlns:a16="http://schemas.microsoft.com/office/drawing/2014/main" id="{CB17D588-8596-466B-9254-4E0BF7DABEA2}"/>
              </a:ext>
            </a:extLst>
          </p:cNvPr>
          <p:cNvSpPr/>
          <p:nvPr/>
        </p:nvSpPr>
        <p:spPr>
          <a:xfrm rot="12709794">
            <a:off x="6293654" y="2989354"/>
            <a:ext cx="560556" cy="180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CB2D89FC-8B0B-44A9-8DBE-74789F96E878}"/>
              </a:ext>
            </a:extLst>
          </p:cNvPr>
          <p:cNvCxnSpPr>
            <a:cxnSpLocks/>
          </p:cNvCxnSpPr>
          <p:nvPr/>
        </p:nvCxnSpPr>
        <p:spPr>
          <a:xfrm flipV="1">
            <a:off x="7077714" y="3250209"/>
            <a:ext cx="0" cy="112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ccia a destra 40">
            <a:extLst>
              <a:ext uri="{FF2B5EF4-FFF2-40B4-BE49-F238E27FC236}">
                <a16:creationId xmlns:a16="http://schemas.microsoft.com/office/drawing/2014/main" id="{BC912F08-7CAE-4A07-A1C5-86BF6DE35DED}"/>
              </a:ext>
            </a:extLst>
          </p:cNvPr>
          <p:cNvSpPr/>
          <p:nvPr/>
        </p:nvSpPr>
        <p:spPr>
          <a:xfrm rot="3386111">
            <a:off x="5489532" y="2729938"/>
            <a:ext cx="511278" cy="180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ccia a destra 41">
            <a:extLst>
              <a:ext uri="{FF2B5EF4-FFF2-40B4-BE49-F238E27FC236}">
                <a16:creationId xmlns:a16="http://schemas.microsoft.com/office/drawing/2014/main" id="{3F1D8938-F7AA-4C02-A59C-3236D5016DA7}"/>
              </a:ext>
            </a:extLst>
          </p:cNvPr>
          <p:cNvSpPr/>
          <p:nvPr/>
        </p:nvSpPr>
        <p:spPr>
          <a:xfrm rot="14213084">
            <a:off x="5420974" y="4120665"/>
            <a:ext cx="511278" cy="180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ccia a destra 42">
            <a:extLst>
              <a:ext uri="{FF2B5EF4-FFF2-40B4-BE49-F238E27FC236}">
                <a16:creationId xmlns:a16="http://schemas.microsoft.com/office/drawing/2014/main" id="{392C869F-82D9-46A3-8123-17DD5A9E8DBC}"/>
              </a:ext>
            </a:extLst>
          </p:cNvPr>
          <p:cNvSpPr/>
          <p:nvPr/>
        </p:nvSpPr>
        <p:spPr>
          <a:xfrm rot="1431534">
            <a:off x="4727328" y="3522960"/>
            <a:ext cx="511278" cy="180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igura a mano libera: forma 50">
            <a:extLst>
              <a:ext uri="{FF2B5EF4-FFF2-40B4-BE49-F238E27FC236}">
                <a16:creationId xmlns:a16="http://schemas.microsoft.com/office/drawing/2014/main" id="{16D5C2E2-57BE-4A9C-A05C-F4AB266F6A01}"/>
              </a:ext>
            </a:extLst>
          </p:cNvPr>
          <p:cNvSpPr/>
          <p:nvPr/>
        </p:nvSpPr>
        <p:spPr>
          <a:xfrm>
            <a:off x="4975123" y="2104104"/>
            <a:ext cx="2165654" cy="2576249"/>
          </a:xfrm>
          <a:custGeom>
            <a:avLst/>
            <a:gdLst>
              <a:gd name="connsiteX0" fmla="*/ 1946787 w 2165654"/>
              <a:gd name="connsiteY0" fmla="*/ 49161 h 2576249"/>
              <a:gd name="connsiteX1" fmla="*/ 1995948 w 2165654"/>
              <a:gd name="connsiteY1" fmla="*/ 19664 h 2576249"/>
              <a:gd name="connsiteX2" fmla="*/ 2054942 w 2165654"/>
              <a:gd name="connsiteY2" fmla="*/ 0 h 2576249"/>
              <a:gd name="connsiteX3" fmla="*/ 2133600 w 2165654"/>
              <a:gd name="connsiteY3" fmla="*/ 9832 h 2576249"/>
              <a:gd name="connsiteX4" fmla="*/ 2153265 w 2165654"/>
              <a:gd name="connsiteY4" fmla="*/ 68826 h 2576249"/>
              <a:gd name="connsiteX5" fmla="*/ 2123768 w 2165654"/>
              <a:gd name="connsiteY5" fmla="*/ 78658 h 2576249"/>
              <a:gd name="connsiteX6" fmla="*/ 2094271 w 2165654"/>
              <a:gd name="connsiteY6" fmla="*/ 98322 h 2576249"/>
              <a:gd name="connsiteX7" fmla="*/ 2025445 w 2165654"/>
              <a:gd name="connsiteY7" fmla="*/ 117987 h 2576249"/>
              <a:gd name="connsiteX8" fmla="*/ 1995948 w 2165654"/>
              <a:gd name="connsiteY8" fmla="*/ 127819 h 2576249"/>
              <a:gd name="connsiteX9" fmla="*/ 1966452 w 2165654"/>
              <a:gd name="connsiteY9" fmla="*/ 117987 h 2576249"/>
              <a:gd name="connsiteX10" fmla="*/ 2035277 w 2165654"/>
              <a:gd name="connsiteY10" fmla="*/ 19664 h 2576249"/>
              <a:gd name="connsiteX11" fmla="*/ 2054942 w 2165654"/>
              <a:gd name="connsiteY11" fmla="*/ 49161 h 2576249"/>
              <a:gd name="connsiteX12" fmla="*/ 2045110 w 2165654"/>
              <a:gd name="connsiteY12" fmla="*/ 167148 h 2576249"/>
              <a:gd name="connsiteX13" fmla="*/ 2035277 w 2165654"/>
              <a:gd name="connsiteY13" fmla="*/ 206477 h 2576249"/>
              <a:gd name="connsiteX14" fmla="*/ 1995948 w 2165654"/>
              <a:gd name="connsiteY14" fmla="*/ 265471 h 2576249"/>
              <a:gd name="connsiteX15" fmla="*/ 1966452 w 2165654"/>
              <a:gd name="connsiteY15" fmla="*/ 275303 h 2576249"/>
              <a:gd name="connsiteX16" fmla="*/ 1868129 w 2165654"/>
              <a:gd name="connsiteY16" fmla="*/ 265471 h 2576249"/>
              <a:gd name="connsiteX17" fmla="*/ 1858297 w 2165654"/>
              <a:gd name="connsiteY17" fmla="*/ 167148 h 2576249"/>
              <a:gd name="connsiteX18" fmla="*/ 1887794 w 2165654"/>
              <a:gd name="connsiteY18" fmla="*/ 157316 h 2576249"/>
              <a:gd name="connsiteX19" fmla="*/ 1956619 w 2165654"/>
              <a:gd name="connsiteY19" fmla="*/ 127819 h 2576249"/>
              <a:gd name="connsiteX20" fmla="*/ 1966452 w 2165654"/>
              <a:gd name="connsiteY20" fmla="*/ 157316 h 2576249"/>
              <a:gd name="connsiteX21" fmla="*/ 1936955 w 2165654"/>
              <a:gd name="connsiteY21" fmla="*/ 235974 h 2576249"/>
              <a:gd name="connsiteX22" fmla="*/ 1907458 w 2165654"/>
              <a:gd name="connsiteY22" fmla="*/ 255639 h 2576249"/>
              <a:gd name="connsiteX23" fmla="*/ 1848465 w 2165654"/>
              <a:gd name="connsiteY23" fmla="*/ 304800 h 2576249"/>
              <a:gd name="connsiteX24" fmla="*/ 1828800 w 2165654"/>
              <a:gd name="connsiteY24" fmla="*/ 334297 h 2576249"/>
              <a:gd name="connsiteX25" fmla="*/ 1681316 w 2165654"/>
              <a:gd name="connsiteY25" fmla="*/ 334297 h 2576249"/>
              <a:gd name="connsiteX26" fmla="*/ 1651819 w 2165654"/>
              <a:gd name="connsiteY26" fmla="*/ 304800 h 2576249"/>
              <a:gd name="connsiteX27" fmla="*/ 1622323 w 2165654"/>
              <a:gd name="connsiteY27" fmla="*/ 285135 h 2576249"/>
              <a:gd name="connsiteX28" fmla="*/ 1602658 w 2165654"/>
              <a:gd name="connsiteY28" fmla="*/ 255639 h 2576249"/>
              <a:gd name="connsiteX29" fmla="*/ 1612490 w 2165654"/>
              <a:gd name="connsiteY29" fmla="*/ 206477 h 2576249"/>
              <a:gd name="connsiteX30" fmla="*/ 1671484 w 2165654"/>
              <a:gd name="connsiteY30" fmla="*/ 186813 h 2576249"/>
              <a:gd name="connsiteX31" fmla="*/ 1887794 w 2165654"/>
              <a:gd name="connsiteY31" fmla="*/ 196645 h 2576249"/>
              <a:gd name="connsiteX32" fmla="*/ 1927123 w 2165654"/>
              <a:gd name="connsiteY32" fmla="*/ 206477 h 2576249"/>
              <a:gd name="connsiteX33" fmla="*/ 1956619 w 2165654"/>
              <a:gd name="connsiteY33" fmla="*/ 245806 h 2576249"/>
              <a:gd name="connsiteX34" fmla="*/ 1986116 w 2165654"/>
              <a:gd name="connsiteY34" fmla="*/ 265471 h 2576249"/>
              <a:gd name="connsiteX35" fmla="*/ 1986116 w 2165654"/>
              <a:gd name="connsiteY35" fmla="*/ 344129 h 2576249"/>
              <a:gd name="connsiteX36" fmla="*/ 1956619 w 2165654"/>
              <a:gd name="connsiteY36" fmla="*/ 373626 h 2576249"/>
              <a:gd name="connsiteX37" fmla="*/ 1887794 w 2165654"/>
              <a:gd name="connsiteY37" fmla="*/ 452284 h 2576249"/>
              <a:gd name="connsiteX38" fmla="*/ 1828800 w 2165654"/>
              <a:gd name="connsiteY38" fmla="*/ 432619 h 2576249"/>
              <a:gd name="connsiteX39" fmla="*/ 1799303 w 2165654"/>
              <a:gd name="connsiteY39" fmla="*/ 422787 h 2576249"/>
              <a:gd name="connsiteX40" fmla="*/ 1759974 w 2165654"/>
              <a:gd name="connsiteY40" fmla="*/ 403122 h 2576249"/>
              <a:gd name="connsiteX41" fmla="*/ 1750142 w 2165654"/>
              <a:gd name="connsiteY41" fmla="*/ 373626 h 2576249"/>
              <a:gd name="connsiteX42" fmla="*/ 1740310 w 2165654"/>
              <a:gd name="connsiteY42" fmla="*/ 265471 h 2576249"/>
              <a:gd name="connsiteX43" fmla="*/ 1769806 w 2165654"/>
              <a:gd name="connsiteY43" fmla="*/ 255639 h 2576249"/>
              <a:gd name="connsiteX44" fmla="*/ 1789471 w 2165654"/>
              <a:gd name="connsiteY44" fmla="*/ 363793 h 2576249"/>
              <a:gd name="connsiteX45" fmla="*/ 1759974 w 2165654"/>
              <a:gd name="connsiteY45" fmla="*/ 403122 h 2576249"/>
              <a:gd name="connsiteX46" fmla="*/ 1700981 w 2165654"/>
              <a:gd name="connsiteY46" fmla="*/ 462116 h 2576249"/>
              <a:gd name="connsiteX47" fmla="*/ 1671484 w 2165654"/>
              <a:gd name="connsiteY47" fmla="*/ 491613 h 2576249"/>
              <a:gd name="connsiteX48" fmla="*/ 1582994 w 2165654"/>
              <a:gd name="connsiteY48" fmla="*/ 540774 h 2576249"/>
              <a:gd name="connsiteX49" fmla="*/ 1524000 w 2165654"/>
              <a:gd name="connsiteY49" fmla="*/ 521110 h 2576249"/>
              <a:gd name="connsiteX50" fmla="*/ 1425677 w 2165654"/>
              <a:gd name="connsiteY50" fmla="*/ 491613 h 2576249"/>
              <a:gd name="connsiteX51" fmla="*/ 1396181 w 2165654"/>
              <a:gd name="connsiteY51" fmla="*/ 452284 h 2576249"/>
              <a:gd name="connsiteX52" fmla="*/ 1406013 w 2165654"/>
              <a:gd name="connsiteY52" fmla="*/ 422787 h 2576249"/>
              <a:gd name="connsiteX53" fmla="*/ 1435510 w 2165654"/>
              <a:gd name="connsiteY53" fmla="*/ 412955 h 2576249"/>
              <a:gd name="connsiteX54" fmla="*/ 1484671 w 2165654"/>
              <a:gd name="connsiteY54" fmla="*/ 403122 h 2576249"/>
              <a:gd name="connsiteX55" fmla="*/ 1592826 w 2165654"/>
              <a:gd name="connsiteY55" fmla="*/ 412955 h 2576249"/>
              <a:gd name="connsiteX56" fmla="*/ 1622323 w 2165654"/>
              <a:gd name="connsiteY56" fmla="*/ 422787 h 2576249"/>
              <a:gd name="connsiteX57" fmla="*/ 1632155 w 2165654"/>
              <a:gd name="connsiteY57" fmla="*/ 462116 h 2576249"/>
              <a:gd name="connsiteX58" fmla="*/ 1641987 w 2165654"/>
              <a:gd name="connsiteY58" fmla="*/ 491613 h 2576249"/>
              <a:gd name="connsiteX59" fmla="*/ 1602658 w 2165654"/>
              <a:gd name="connsiteY59" fmla="*/ 570271 h 2576249"/>
              <a:gd name="connsiteX60" fmla="*/ 1553497 w 2165654"/>
              <a:gd name="connsiteY60" fmla="*/ 580103 h 2576249"/>
              <a:gd name="connsiteX61" fmla="*/ 1474839 w 2165654"/>
              <a:gd name="connsiteY61" fmla="*/ 570271 h 2576249"/>
              <a:gd name="connsiteX62" fmla="*/ 1455174 w 2165654"/>
              <a:gd name="connsiteY62" fmla="*/ 511277 h 2576249"/>
              <a:gd name="connsiteX63" fmla="*/ 1533832 w 2165654"/>
              <a:gd name="connsiteY63" fmla="*/ 471948 h 2576249"/>
              <a:gd name="connsiteX64" fmla="*/ 1592826 w 2165654"/>
              <a:gd name="connsiteY64" fmla="*/ 452284 h 2576249"/>
              <a:gd name="connsiteX65" fmla="*/ 1622323 w 2165654"/>
              <a:gd name="connsiteY65" fmla="*/ 442451 h 2576249"/>
              <a:gd name="connsiteX66" fmla="*/ 1681316 w 2165654"/>
              <a:gd name="connsiteY66" fmla="*/ 452284 h 2576249"/>
              <a:gd name="connsiteX67" fmla="*/ 1740310 w 2165654"/>
              <a:gd name="connsiteY67" fmla="*/ 501445 h 2576249"/>
              <a:gd name="connsiteX68" fmla="*/ 1750142 w 2165654"/>
              <a:gd name="connsiteY68" fmla="*/ 648929 h 2576249"/>
              <a:gd name="connsiteX69" fmla="*/ 1641987 w 2165654"/>
              <a:gd name="connsiteY69" fmla="*/ 639097 h 2576249"/>
              <a:gd name="connsiteX70" fmla="*/ 1573161 w 2165654"/>
              <a:gd name="connsiteY70" fmla="*/ 619432 h 2576249"/>
              <a:gd name="connsiteX71" fmla="*/ 1543665 w 2165654"/>
              <a:gd name="connsiteY71" fmla="*/ 599768 h 2576249"/>
              <a:gd name="connsiteX72" fmla="*/ 1533832 w 2165654"/>
              <a:gd name="connsiteY72" fmla="*/ 481781 h 2576249"/>
              <a:gd name="connsiteX73" fmla="*/ 1573161 w 2165654"/>
              <a:gd name="connsiteY73" fmla="*/ 471948 h 2576249"/>
              <a:gd name="connsiteX74" fmla="*/ 1632155 w 2165654"/>
              <a:gd name="connsiteY74" fmla="*/ 442451 h 2576249"/>
              <a:gd name="connsiteX75" fmla="*/ 1691148 w 2165654"/>
              <a:gd name="connsiteY75" fmla="*/ 412955 h 2576249"/>
              <a:gd name="connsiteX76" fmla="*/ 1720645 w 2165654"/>
              <a:gd name="connsiteY76" fmla="*/ 432619 h 2576249"/>
              <a:gd name="connsiteX77" fmla="*/ 1730477 w 2165654"/>
              <a:gd name="connsiteY77" fmla="*/ 462116 h 2576249"/>
              <a:gd name="connsiteX78" fmla="*/ 1700981 w 2165654"/>
              <a:gd name="connsiteY78" fmla="*/ 560439 h 2576249"/>
              <a:gd name="connsiteX79" fmla="*/ 1661652 w 2165654"/>
              <a:gd name="connsiteY79" fmla="*/ 580103 h 2576249"/>
              <a:gd name="connsiteX80" fmla="*/ 1632155 w 2165654"/>
              <a:gd name="connsiteY80" fmla="*/ 599768 h 2576249"/>
              <a:gd name="connsiteX81" fmla="*/ 1573161 w 2165654"/>
              <a:gd name="connsiteY81" fmla="*/ 619432 h 2576249"/>
              <a:gd name="connsiteX82" fmla="*/ 1504335 w 2165654"/>
              <a:gd name="connsiteY82" fmla="*/ 648929 h 2576249"/>
              <a:gd name="connsiteX83" fmla="*/ 1455174 w 2165654"/>
              <a:gd name="connsiteY83" fmla="*/ 639097 h 2576249"/>
              <a:gd name="connsiteX84" fmla="*/ 1406013 w 2165654"/>
              <a:gd name="connsiteY84" fmla="*/ 550606 h 2576249"/>
              <a:gd name="connsiteX85" fmla="*/ 1396181 w 2165654"/>
              <a:gd name="connsiteY85" fmla="*/ 521110 h 2576249"/>
              <a:gd name="connsiteX86" fmla="*/ 1347019 w 2165654"/>
              <a:gd name="connsiteY86" fmla="*/ 619432 h 2576249"/>
              <a:gd name="connsiteX87" fmla="*/ 1317523 w 2165654"/>
              <a:gd name="connsiteY87" fmla="*/ 648929 h 2576249"/>
              <a:gd name="connsiteX88" fmla="*/ 1268361 w 2165654"/>
              <a:gd name="connsiteY88" fmla="*/ 639097 h 2576249"/>
              <a:gd name="connsiteX89" fmla="*/ 1258529 w 2165654"/>
              <a:gd name="connsiteY89" fmla="*/ 599768 h 2576249"/>
              <a:gd name="connsiteX90" fmla="*/ 1268361 w 2165654"/>
              <a:gd name="connsiteY90" fmla="*/ 521110 h 2576249"/>
              <a:gd name="connsiteX91" fmla="*/ 1278194 w 2165654"/>
              <a:gd name="connsiteY91" fmla="*/ 491613 h 2576249"/>
              <a:gd name="connsiteX92" fmla="*/ 1307690 w 2165654"/>
              <a:gd name="connsiteY92" fmla="*/ 481781 h 2576249"/>
              <a:gd name="connsiteX93" fmla="*/ 1337187 w 2165654"/>
              <a:gd name="connsiteY93" fmla="*/ 511277 h 2576249"/>
              <a:gd name="connsiteX94" fmla="*/ 1356852 w 2165654"/>
              <a:gd name="connsiteY94" fmla="*/ 589935 h 2576249"/>
              <a:gd name="connsiteX95" fmla="*/ 1327355 w 2165654"/>
              <a:gd name="connsiteY95" fmla="*/ 688258 h 2576249"/>
              <a:gd name="connsiteX96" fmla="*/ 1297858 w 2165654"/>
              <a:gd name="connsiteY96" fmla="*/ 698090 h 2576249"/>
              <a:gd name="connsiteX97" fmla="*/ 1258529 w 2165654"/>
              <a:gd name="connsiteY97" fmla="*/ 688258 h 2576249"/>
              <a:gd name="connsiteX98" fmla="*/ 1268361 w 2165654"/>
              <a:gd name="connsiteY98" fmla="*/ 619432 h 2576249"/>
              <a:gd name="connsiteX99" fmla="*/ 1297858 w 2165654"/>
              <a:gd name="connsiteY99" fmla="*/ 629264 h 2576249"/>
              <a:gd name="connsiteX100" fmla="*/ 1307690 w 2165654"/>
              <a:gd name="connsiteY100" fmla="*/ 707922 h 2576249"/>
              <a:gd name="connsiteX101" fmla="*/ 1268361 w 2165654"/>
              <a:gd name="connsiteY101" fmla="*/ 717755 h 2576249"/>
              <a:gd name="connsiteX102" fmla="*/ 1238865 w 2165654"/>
              <a:gd name="connsiteY102" fmla="*/ 747251 h 2576249"/>
              <a:gd name="connsiteX103" fmla="*/ 1209368 w 2165654"/>
              <a:gd name="connsiteY103" fmla="*/ 757084 h 2576249"/>
              <a:gd name="connsiteX104" fmla="*/ 1140542 w 2165654"/>
              <a:gd name="connsiteY104" fmla="*/ 776748 h 2576249"/>
              <a:gd name="connsiteX105" fmla="*/ 1081548 w 2165654"/>
              <a:gd name="connsiteY105" fmla="*/ 766916 h 2576249"/>
              <a:gd name="connsiteX106" fmla="*/ 1091381 w 2165654"/>
              <a:gd name="connsiteY106" fmla="*/ 737419 h 2576249"/>
              <a:gd name="connsiteX107" fmla="*/ 1120877 w 2165654"/>
              <a:gd name="connsiteY107" fmla="*/ 727587 h 2576249"/>
              <a:gd name="connsiteX108" fmla="*/ 1160206 w 2165654"/>
              <a:gd name="connsiteY108" fmla="*/ 747251 h 2576249"/>
              <a:gd name="connsiteX109" fmla="*/ 1140542 w 2165654"/>
              <a:gd name="connsiteY109" fmla="*/ 698090 h 2576249"/>
              <a:gd name="connsiteX110" fmla="*/ 1120877 w 2165654"/>
              <a:gd name="connsiteY110" fmla="*/ 639097 h 2576249"/>
              <a:gd name="connsiteX111" fmla="*/ 1160206 w 2165654"/>
              <a:gd name="connsiteY111" fmla="*/ 589935 h 2576249"/>
              <a:gd name="connsiteX112" fmla="*/ 1219200 w 2165654"/>
              <a:gd name="connsiteY112" fmla="*/ 570271 h 2576249"/>
              <a:gd name="connsiteX113" fmla="*/ 1297858 w 2165654"/>
              <a:gd name="connsiteY113" fmla="*/ 580103 h 2576249"/>
              <a:gd name="connsiteX114" fmla="*/ 1258529 w 2165654"/>
              <a:gd name="connsiteY114" fmla="*/ 599768 h 2576249"/>
              <a:gd name="connsiteX115" fmla="*/ 1160206 w 2165654"/>
              <a:gd name="connsiteY115" fmla="*/ 648929 h 2576249"/>
              <a:gd name="connsiteX116" fmla="*/ 1101213 w 2165654"/>
              <a:gd name="connsiteY116" fmla="*/ 688258 h 2576249"/>
              <a:gd name="connsiteX117" fmla="*/ 1130710 w 2165654"/>
              <a:gd name="connsiteY117" fmla="*/ 668593 h 2576249"/>
              <a:gd name="connsiteX118" fmla="*/ 1170039 w 2165654"/>
              <a:gd name="connsiteY118" fmla="*/ 658761 h 2576249"/>
              <a:gd name="connsiteX119" fmla="*/ 1238865 w 2165654"/>
              <a:gd name="connsiteY119" fmla="*/ 619432 h 2576249"/>
              <a:gd name="connsiteX120" fmla="*/ 1288026 w 2165654"/>
              <a:gd name="connsiteY120" fmla="*/ 599768 h 2576249"/>
              <a:gd name="connsiteX121" fmla="*/ 1347019 w 2165654"/>
              <a:gd name="connsiteY121" fmla="*/ 550606 h 2576249"/>
              <a:gd name="connsiteX122" fmla="*/ 1386348 w 2165654"/>
              <a:gd name="connsiteY122" fmla="*/ 530942 h 2576249"/>
              <a:gd name="connsiteX123" fmla="*/ 1425677 w 2165654"/>
              <a:gd name="connsiteY123" fmla="*/ 501445 h 2576249"/>
              <a:gd name="connsiteX124" fmla="*/ 1474839 w 2165654"/>
              <a:gd name="connsiteY124" fmla="*/ 471948 h 2576249"/>
              <a:gd name="connsiteX125" fmla="*/ 1524000 w 2165654"/>
              <a:gd name="connsiteY125" fmla="*/ 491613 h 2576249"/>
              <a:gd name="connsiteX126" fmla="*/ 1504335 w 2165654"/>
              <a:gd name="connsiteY126" fmla="*/ 550606 h 2576249"/>
              <a:gd name="connsiteX127" fmla="*/ 1445342 w 2165654"/>
              <a:gd name="connsiteY127" fmla="*/ 609600 h 2576249"/>
              <a:gd name="connsiteX128" fmla="*/ 1406013 w 2165654"/>
              <a:gd name="connsiteY128" fmla="*/ 648929 h 2576249"/>
              <a:gd name="connsiteX129" fmla="*/ 1356852 w 2165654"/>
              <a:gd name="connsiteY129" fmla="*/ 688258 h 2576249"/>
              <a:gd name="connsiteX130" fmla="*/ 1337187 w 2165654"/>
              <a:gd name="connsiteY130" fmla="*/ 717755 h 2576249"/>
              <a:gd name="connsiteX131" fmla="*/ 1278194 w 2165654"/>
              <a:gd name="connsiteY131" fmla="*/ 757084 h 2576249"/>
              <a:gd name="connsiteX132" fmla="*/ 1366684 w 2165654"/>
              <a:gd name="connsiteY132" fmla="*/ 707922 h 2576249"/>
              <a:gd name="connsiteX133" fmla="*/ 1514168 w 2165654"/>
              <a:gd name="connsiteY133" fmla="*/ 609600 h 2576249"/>
              <a:gd name="connsiteX134" fmla="*/ 1533832 w 2165654"/>
              <a:gd name="connsiteY134" fmla="*/ 580103 h 2576249"/>
              <a:gd name="connsiteX135" fmla="*/ 1602658 w 2165654"/>
              <a:gd name="connsiteY135" fmla="*/ 540774 h 2576249"/>
              <a:gd name="connsiteX136" fmla="*/ 1592826 w 2165654"/>
              <a:gd name="connsiteY136" fmla="*/ 648929 h 2576249"/>
              <a:gd name="connsiteX137" fmla="*/ 1563329 w 2165654"/>
              <a:gd name="connsiteY137" fmla="*/ 668593 h 2576249"/>
              <a:gd name="connsiteX138" fmla="*/ 1553497 w 2165654"/>
              <a:gd name="connsiteY138" fmla="*/ 619432 h 2576249"/>
              <a:gd name="connsiteX139" fmla="*/ 1602658 w 2165654"/>
              <a:gd name="connsiteY139" fmla="*/ 658761 h 2576249"/>
              <a:gd name="connsiteX140" fmla="*/ 1543665 w 2165654"/>
              <a:gd name="connsiteY140" fmla="*/ 707922 h 2576249"/>
              <a:gd name="connsiteX141" fmla="*/ 1514168 w 2165654"/>
              <a:gd name="connsiteY141" fmla="*/ 717755 h 2576249"/>
              <a:gd name="connsiteX142" fmla="*/ 1504335 w 2165654"/>
              <a:gd name="connsiteY142" fmla="*/ 747251 h 2576249"/>
              <a:gd name="connsiteX143" fmla="*/ 1484671 w 2165654"/>
              <a:gd name="connsiteY143" fmla="*/ 776748 h 2576249"/>
              <a:gd name="connsiteX144" fmla="*/ 1504335 w 2165654"/>
              <a:gd name="connsiteY144" fmla="*/ 806245 h 2576249"/>
              <a:gd name="connsiteX145" fmla="*/ 1553497 w 2165654"/>
              <a:gd name="connsiteY145" fmla="*/ 747251 h 2576249"/>
              <a:gd name="connsiteX146" fmla="*/ 1602658 w 2165654"/>
              <a:gd name="connsiteY146" fmla="*/ 698090 h 2576249"/>
              <a:gd name="connsiteX147" fmla="*/ 1622323 w 2165654"/>
              <a:gd name="connsiteY147" fmla="*/ 747251 h 2576249"/>
              <a:gd name="connsiteX148" fmla="*/ 1651819 w 2165654"/>
              <a:gd name="connsiteY148" fmla="*/ 707922 h 2576249"/>
              <a:gd name="connsiteX149" fmla="*/ 1671484 w 2165654"/>
              <a:gd name="connsiteY149" fmla="*/ 678426 h 2576249"/>
              <a:gd name="connsiteX150" fmla="*/ 1622323 w 2165654"/>
              <a:gd name="connsiteY150" fmla="*/ 688258 h 2576249"/>
              <a:gd name="connsiteX151" fmla="*/ 1563329 w 2165654"/>
              <a:gd name="connsiteY151" fmla="*/ 776748 h 2576249"/>
              <a:gd name="connsiteX152" fmla="*/ 1543665 w 2165654"/>
              <a:gd name="connsiteY152" fmla="*/ 806245 h 2576249"/>
              <a:gd name="connsiteX153" fmla="*/ 1514168 w 2165654"/>
              <a:gd name="connsiteY153" fmla="*/ 816077 h 2576249"/>
              <a:gd name="connsiteX154" fmla="*/ 1533832 w 2165654"/>
              <a:gd name="connsiteY154" fmla="*/ 747251 h 2576249"/>
              <a:gd name="connsiteX155" fmla="*/ 1524000 w 2165654"/>
              <a:gd name="connsiteY155" fmla="*/ 688258 h 2576249"/>
              <a:gd name="connsiteX156" fmla="*/ 1484671 w 2165654"/>
              <a:gd name="connsiteY156" fmla="*/ 668593 h 2576249"/>
              <a:gd name="connsiteX157" fmla="*/ 1376516 w 2165654"/>
              <a:gd name="connsiteY157" fmla="*/ 707922 h 2576249"/>
              <a:gd name="connsiteX158" fmla="*/ 1337187 w 2165654"/>
              <a:gd name="connsiteY158" fmla="*/ 747251 h 2576249"/>
              <a:gd name="connsiteX159" fmla="*/ 1297858 w 2165654"/>
              <a:gd name="connsiteY159" fmla="*/ 757084 h 2576249"/>
              <a:gd name="connsiteX160" fmla="*/ 1258529 w 2165654"/>
              <a:gd name="connsiteY160" fmla="*/ 776748 h 2576249"/>
              <a:gd name="connsiteX161" fmla="*/ 1189703 w 2165654"/>
              <a:gd name="connsiteY161" fmla="*/ 796413 h 2576249"/>
              <a:gd name="connsiteX162" fmla="*/ 1170039 w 2165654"/>
              <a:gd name="connsiteY162" fmla="*/ 835742 h 2576249"/>
              <a:gd name="connsiteX163" fmla="*/ 1179871 w 2165654"/>
              <a:gd name="connsiteY163" fmla="*/ 865239 h 2576249"/>
              <a:gd name="connsiteX164" fmla="*/ 1229032 w 2165654"/>
              <a:gd name="connsiteY164" fmla="*/ 796413 h 2576249"/>
              <a:gd name="connsiteX165" fmla="*/ 1209368 w 2165654"/>
              <a:gd name="connsiteY165" fmla="*/ 766916 h 2576249"/>
              <a:gd name="connsiteX166" fmla="*/ 1170039 w 2165654"/>
              <a:gd name="connsiteY166" fmla="*/ 698090 h 2576249"/>
              <a:gd name="connsiteX167" fmla="*/ 1130710 w 2165654"/>
              <a:gd name="connsiteY167" fmla="*/ 678426 h 2576249"/>
              <a:gd name="connsiteX168" fmla="*/ 1130710 w 2165654"/>
              <a:gd name="connsiteY168" fmla="*/ 658761 h 2576249"/>
              <a:gd name="connsiteX169" fmla="*/ 1101213 w 2165654"/>
              <a:gd name="connsiteY169" fmla="*/ 648929 h 2576249"/>
              <a:gd name="connsiteX170" fmla="*/ 1052052 w 2165654"/>
              <a:gd name="connsiteY170" fmla="*/ 658761 h 2576249"/>
              <a:gd name="connsiteX171" fmla="*/ 1022555 w 2165654"/>
              <a:gd name="connsiteY171" fmla="*/ 668593 h 2576249"/>
              <a:gd name="connsiteX172" fmla="*/ 1012723 w 2165654"/>
              <a:gd name="connsiteY172" fmla="*/ 698090 h 2576249"/>
              <a:gd name="connsiteX173" fmla="*/ 1022555 w 2165654"/>
              <a:gd name="connsiteY173" fmla="*/ 766916 h 2576249"/>
              <a:gd name="connsiteX174" fmla="*/ 1052052 w 2165654"/>
              <a:gd name="connsiteY174" fmla="*/ 776748 h 2576249"/>
              <a:gd name="connsiteX175" fmla="*/ 1140542 w 2165654"/>
              <a:gd name="connsiteY175" fmla="*/ 786581 h 2576249"/>
              <a:gd name="connsiteX176" fmla="*/ 1091381 w 2165654"/>
              <a:gd name="connsiteY176" fmla="*/ 835742 h 2576249"/>
              <a:gd name="connsiteX177" fmla="*/ 1052052 w 2165654"/>
              <a:gd name="connsiteY177" fmla="*/ 825910 h 2576249"/>
              <a:gd name="connsiteX178" fmla="*/ 1032387 w 2165654"/>
              <a:gd name="connsiteY178" fmla="*/ 796413 h 2576249"/>
              <a:gd name="connsiteX179" fmla="*/ 1002890 w 2165654"/>
              <a:gd name="connsiteY179" fmla="*/ 806245 h 2576249"/>
              <a:gd name="connsiteX180" fmla="*/ 993058 w 2165654"/>
              <a:gd name="connsiteY180" fmla="*/ 914400 h 2576249"/>
              <a:gd name="connsiteX181" fmla="*/ 953729 w 2165654"/>
              <a:gd name="connsiteY181" fmla="*/ 973393 h 2576249"/>
              <a:gd name="connsiteX182" fmla="*/ 943897 w 2165654"/>
              <a:gd name="connsiteY182" fmla="*/ 1002890 h 2576249"/>
              <a:gd name="connsiteX183" fmla="*/ 825910 w 2165654"/>
              <a:gd name="connsiteY183" fmla="*/ 983226 h 2576249"/>
              <a:gd name="connsiteX184" fmla="*/ 766916 w 2165654"/>
              <a:gd name="connsiteY184" fmla="*/ 973393 h 2576249"/>
              <a:gd name="connsiteX185" fmla="*/ 688258 w 2165654"/>
              <a:gd name="connsiteY185" fmla="*/ 884903 h 2576249"/>
              <a:gd name="connsiteX186" fmla="*/ 580103 w 2165654"/>
              <a:gd name="connsiteY186" fmla="*/ 904568 h 2576249"/>
              <a:gd name="connsiteX187" fmla="*/ 550606 w 2165654"/>
              <a:gd name="connsiteY187" fmla="*/ 924232 h 2576249"/>
              <a:gd name="connsiteX188" fmla="*/ 550606 w 2165654"/>
              <a:gd name="connsiteY188" fmla="*/ 1002890 h 2576249"/>
              <a:gd name="connsiteX189" fmla="*/ 511277 w 2165654"/>
              <a:gd name="connsiteY189" fmla="*/ 1111045 h 2576249"/>
              <a:gd name="connsiteX190" fmla="*/ 481781 w 2165654"/>
              <a:gd name="connsiteY190" fmla="*/ 1130710 h 2576249"/>
              <a:gd name="connsiteX191" fmla="*/ 412955 w 2165654"/>
              <a:gd name="connsiteY191" fmla="*/ 1120877 h 2576249"/>
              <a:gd name="connsiteX192" fmla="*/ 334297 w 2165654"/>
              <a:gd name="connsiteY192" fmla="*/ 1081548 h 2576249"/>
              <a:gd name="connsiteX193" fmla="*/ 304800 w 2165654"/>
              <a:gd name="connsiteY193" fmla="*/ 1071716 h 2576249"/>
              <a:gd name="connsiteX194" fmla="*/ 275303 w 2165654"/>
              <a:gd name="connsiteY194" fmla="*/ 1120877 h 2576249"/>
              <a:gd name="connsiteX195" fmla="*/ 304800 w 2165654"/>
              <a:gd name="connsiteY195" fmla="*/ 1209368 h 2576249"/>
              <a:gd name="connsiteX196" fmla="*/ 334297 w 2165654"/>
              <a:gd name="connsiteY196" fmla="*/ 1229032 h 2576249"/>
              <a:gd name="connsiteX197" fmla="*/ 393290 w 2165654"/>
              <a:gd name="connsiteY197" fmla="*/ 1268361 h 2576249"/>
              <a:gd name="connsiteX198" fmla="*/ 432619 w 2165654"/>
              <a:gd name="connsiteY198" fmla="*/ 1258529 h 2576249"/>
              <a:gd name="connsiteX199" fmla="*/ 422787 w 2165654"/>
              <a:gd name="connsiteY199" fmla="*/ 1229032 h 2576249"/>
              <a:gd name="connsiteX200" fmla="*/ 383458 w 2165654"/>
              <a:gd name="connsiteY200" fmla="*/ 1248697 h 2576249"/>
              <a:gd name="connsiteX201" fmla="*/ 353961 w 2165654"/>
              <a:gd name="connsiteY201" fmla="*/ 1258529 h 2576249"/>
              <a:gd name="connsiteX202" fmla="*/ 324465 w 2165654"/>
              <a:gd name="connsiteY202" fmla="*/ 1307690 h 2576249"/>
              <a:gd name="connsiteX203" fmla="*/ 294968 w 2165654"/>
              <a:gd name="connsiteY203" fmla="*/ 1366684 h 2576249"/>
              <a:gd name="connsiteX204" fmla="*/ 285135 w 2165654"/>
              <a:gd name="connsiteY204" fmla="*/ 1435510 h 2576249"/>
              <a:gd name="connsiteX205" fmla="*/ 334297 w 2165654"/>
              <a:gd name="connsiteY205" fmla="*/ 1465006 h 2576249"/>
              <a:gd name="connsiteX206" fmla="*/ 373626 w 2165654"/>
              <a:gd name="connsiteY206" fmla="*/ 1474839 h 2576249"/>
              <a:gd name="connsiteX207" fmla="*/ 403123 w 2165654"/>
              <a:gd name="connsiteY207" fmla="*/ 1484671 h 2576249"/>
              <a:gd name="connsiteX208" fmla="*/ 422787 w 2165654"/>
              <a:gd name="connsiteY208" fmla="*/ 1455174 h 2576249"/>
              <a:gd name="connsiteX209" fmla="*/ 432619 w 2165654"/>
              <a:gd name="connsiteY209" fmla="*/ 1406013 h 2576249"/>
              <a:gd name="connsiteX210" fmla="*/ 442452 w 2165654"/>
              <a:gd name="connsiteY210" fmla="*/ 1376516 h 2576249"/>
              <a:gd name="connsiteX211" fmla="*/ 462116 w 2165654"/>
              <a:gd name="connsiteY211" fmla="*/ 1288026 h 2576249"/>
              <a:gd name="connsiteX212" fmla="*/ 511277 w 2165654"/>
              <a:gd name="connsiteY212" fmla="*/ 1199535 h 2576249"/>
              <a:gd name="connsiteX213" fmla="*/ 521110 w 2165654"/>
              <a:gd name="connsiteY213" fmla="*/ 1170039 h 2576249"/>
              <a:gd name="connsiteX214" fmla="*/ 589935 w 2165654"/>
              <a:gd name="connsiteY214" fmla="*/ 1130710 h 2576249"/>
              <a:gd name="connsiteX215" fmla="*/ 668594 w 2165654"/>
              <a:gd name="connsiteY215" fmla="*/ 1160206 h 2576249"/>
              <a:gd name="connsiteX216" fmla="*/ 698090 w 2165654"/>
              <a:gd name="connsiteY216" fmla="*/ 1209368 h 2576249"/>
              <a:gd name="connsiteX217" fmla="*/ 737419 w 2165654"/>
              <a:gd name="connsiteY217" fmla="*/ 1288026 h 2576249"/>
              <a:gd name="connsiteX218" fmla="*/ 766916 w 2165654"/>
              <a:gd name="connsiteY218" fmla="*/ 1356851 h 2576249"/>
              <a:gd name="connsiteX219" fmla="*/ 707923 w 2165654"/>
              <a:gd name="connsiteY219" fmla="*/ 1406013 h 2576249"/>
              <a:gd name="connsiteX220" fmla="*/ 678426 w 2165654"/>
              <a:gd name="connsiteY220" fmla="*/ 1415845 h 2576249"/>
              <a:gd name="connsiteX221" fmla="*/ 629265 w 2165654"/>
              <a:gd name="connsiteY221" fmla="*/ 1435510 h 2576249"/>
              <a:gd name="connsiteX222" fmla="*/ 580103 w 2165654"/>
              <a:gd name="connsiteY222" fmla="*/ 1445342 h 2576249"/>
              <a:gd name="connsiteX223" fmla="*/ 550606 w 2165654"/>
              <a:gd name="connsiteY223" fmla="*/ 1455174 h 2576249"/>
              <a:gd name="connsiteX224" fmla="*/ 511277 w 2165654"/>
              <a:gd name="connsiteY224" fmla="*/ 1445342 h 2576249"/>
              <a:gd name="connsiteX225" fmla="*/ 521110 w 2165654"/>
              <a:gd name="connsiteY225" fmla="*/ 1199535 h 2576249"/>
              <a:gd name="connsiteX226" fmla="*/ 540774 w 2165654"/>
              <a:gd name="connsiteY226" fmla="*/ 1170039 h 2576249"/>
              <a:gd name="connsiteX227" fmla="*/ 580103 w 2165654"/>
              <a:gd name="connsiteY227" fmla="*/ 1160206 h 2576249"/>
              <a:gd name="connsiteX228" fmla="*/ 668594 w 2165654"/>
              <a:gd name="connsiteY228" fmla="*/ 1170039 h 2576249"/>
              <a:gd name="connsiteX229" fmla="*/ 678426 w 2165654"/>
              <a:gd name="connsiteY229" fmla="*/ 1199535 h 2576249"/>
              <a:gd name="connsiteX230" fmla="*/ 707923 w 2165654"/>
              <a:gd name="connsiteY230" fmla="*/ 1248697 h 2576249"/>
              <a:gd name="connsiteX231" fmla="*/ 717755 w 2165654"/>
              <a:gd name="connsiteY231" fmla="*/ 1288026 h 2576249"/>
              <a:gd name="connsiteX232" fmla="*/ 698090 w 2165654"/>
              <a:gd name="connsiteY232" fmla="*/ 1337187 h 2576249"/>
              <a:gd name="connsiteX233" fmla="*/ 639097 w 2165654"/>
              <a:gd name="connsiteY233" fmla="*/ 1347019 h 2576249"/>
              <a:gd name="connsiteX234" fmla="*/ 550606 w 2165654"/>
              <a:gd name="connsiteY234" fmla="*/ 1356851 h 2576249"/>
              <a:gd name="connsiteX235" fmla="*/ 422787 w 2165654"/>
              <a:gd name="connsiteY235" fmla="*/ 1317522 h 2576249"/>
              <a:gd name="connsiteX236" fmla="*/ 432619 w 2165654"/>
              <a:gd name="connsiteY236" fmla="*/ 1238864 h 2576249"/>
              <a:gd name="connsiteX237" fmla="*/ 511277 w 2165654"/>
              <a:gd name="connsiteY237" fmla="*/ 1199535 h 2576249"/>
              <a:gd name="connsiteX238" fmla="*/ 668594 w 2165654"/>
              <a:gd name="connsiteY238" fmla="*/ 1258529 h 2576249"/>
              <a:gd name="connsiteX239" fmla="*/ 678426 w 2165654"/>
              <a:gd name="connsiteY239" fmla="*/ 1307690 h 2576249"/>
              <a:gd name="connsiteX240" fmla="*/ 668594 w 2165654"/>
              <a:gd name="connsiteY240" fmla="*/ 1366684 h 2576249"/>
              <a:gd name="connsiteX241" fmla="*/ 540774 w 2165654"/>
              <a:gd name="connsiteY241" fmla="*/ 1366684 h 2576249"/>
              <a:gd name="connsiteX242" fmla="*/ 511277 w 2165654"/>
              <a:gd name="connsiteY242" fmla="*/ 1317522 h 2576249"/>
              <a:gd name="connsiteX243" fmla="*/ 511277 w 2165654"/>
              <a:gd name="connsiteY243" fmla="*/ 1140542 h 2576249"/>
              <a:gd name="connsiteX244" fmla="*/ 521110 w 2165654"/>
              <a:gd name="connsiteY244" fmla="*/ 1111045 h 2576249"/>
              <a:gd name="connsiteX245" fmla="*/ 560439 w 2165654"/>
              <a:gd name="connsiteY245" fmla="*/ 1081548 h 2576249"/>
              <a:gd name="connsiteX246" fmla="*/ 629265 w 2165654"/>
              <a:gd name="connsiteY246" fmla="*/ 1061884 h 2576249"/>
              <a:gd name="connsiteX247" fmla="*/ 688258 w 2165654"/>
              <a:gd name="connsiteY247" fmla="*/ 1081548 h 2576249"/>
              <a:gd name="connsiteX248" fmla="*/ 707923 w 2165654"/>
              <a:gd name="connsiteY248" fmla="*/ 1179871 h 2576249"/>
              <a:gd name="connsiteX249" fmla="*/ 698090 w 2165654"/>
              <a:gd name="connsiteY249" fmla="*/ 1327355 h 2576249"/>
              <a:gd name="connsiteX250" fmla="*/ 678426 w 2165654"/>
              <a:gd name="connsiteY250" fmla="*/ 1356851 h 2576249"/>
              <a:gd name="connsiteX251" fmla="*/ 629265 w 2165654"/>
              <a:gd name="connsiteY251" fmla="*/ 1337187 h 2576249"/>
              <a:gd name="connsiteX252" fmla="*/ 639097 w 2165654"/>
              <a:gd name="connsiteY252" fmla="*/ 1248697 h 2576249"/>
              <a:gd name="connsiteX253" fmla="*/ 668594 w 2165654"/>
              <a:gd name="connsiteY253" fmla="*/ 1229032 h 2576249"/>
              <a:gd name="connsiteX254" fmla="*/ 757084 w 2165654"/>
              <a:gd name="connsiteY254" fmla="*/ 1199535 h 2576249"/>
              <a:gd name="connsiteX255" fmla="*/ 806245 w 2165654"/>
              <a:gd name="connsiteY255" fmla="*/ 1189703 h 2576249"/>
              <a:gd name="connsiteX256" fmla="*/ 865239 w 2165654"/>
              <a:gd name="connsiteY256" fmla="*/ 1170039 h 2576249"/>
              <a:gd name="connsiteX257" fmla="*/ 904568 w 2165654"/>
              <a:gd name="connsiteY257" fmla="*/ 1160206 h 2576249"/>
              <a:gd name="connsiteX258" fmla="*/ 1002890 w 2165654"/>
              <a:gd name="connsiteY258" fmla="*/ 1130710 h 2576249"/>
              <a:gd name="connsiteX259" fmla="*/ 1002890 w 2165654"/>
              <a:gd name="connsiteY259" fmla="*/ 1258529 h 2576249"/>
              <a:gd name="connsiteX260" fmla="*/ 963561 w 2165654"/>
              <a:gd name="connsiteY260" fmla="*/ 1278193 h 2576249"/>
              <a:gd name="connsiteX261" fmla="*/ 884903 w 2165654"/>
              <a:gd name="connsiteY261" fmla="*/ 1297858 h 2576249"/>
              <a:gd name="connsiteX262" fmla="*/ 855406 w 2165654"/>
              <a:gd name="connsiteY262" fmla="*/ 1278193 h 2576249"/>
              <a:gd name="connsiteX263" fmla="*/ 816077 w 2165654"/>
              <a:gd name="connsiteY263" fmla="*/ 1160206 h 2576249"/>
              <a:gd name="connsiteX264" fmla="*/ 845574 w 2165654"/>
              <a:gd name="connsiteY264" fmla="*/ 1002890 h 2576249"/>
              <a:gd name="connsiteX265" fmla="*/ 875071 w 2165654"/>
              <a:gd name="connsiteY265" fmla="*/ 983226 h 2576249"/>
              <a:gd name="connsiteX266" fmla="*/ 934065 w 2165654"/>
              <a:gd name="connsiteY266" fmla="*/ 973393 h 2576249"/>
              <a:gd name="connsiteX267" fmla="*/ 1032387 w 2165654"/>
              <a:gd name="connsiteY267" fmla="*/ 1012722 h 2576249"/>
              <a:gd name="connsiteX268" fmla="*/ 1042219 w 2165654"/>
              <a:gd name="connsiteY268" fmla="*/ 1042219 h 2576249"/>
              <a:gd name="connsiteX269" fmla="*/ 1032387 w 2165654"/>
              <a:gd name="connsiteY269" fmla="*/ 1150374 h 2576249"/>
              <a:gd name="connsiteX270" fmla="*/ 1002890 w 2165654"/>
              <a:gd name="connsiteY270" fmla="*/ 1199535 h 2576249"/>
              <a:gd name="connsiteX271" fmla="*/ 776748 w 2165654"/>
              <a:gd name="connsiteY271" fmla="*/ 1288026 h 2576249"/>
              <a:gd name="connsiteX272" fmla="*/ 501445 w 2165654"/>
              <a:gd name="connsiteY272" fmla="*/ 1238864 h 2576249"/>
              <a:gd name="connsiteX273" fmla="*/ 462116 w 2165654"/>
              <a:gd name="connsiteY273" fmla="*/ 1199535 h 2576249"/>
              <a:gd name="connsiteX274" fmla="*/ 462116 w 2165654"/>
              <a:gd name="connsiteY274" fmla="*/ 1042219 h 2576249"/>
              <a:gd name="connsiteX275" fmla="*/ 530942 w 2165654"/>
              <a:gd name="connsiteY275" fmla="*/ 1052051 h 2576249"/>
              <a:gd name="connsiteX276" fmla="*/ 560439 w 2165654"/>
              <a:gd name="connsiteY276" fmla="*/ 1091381 h 2576249"/>
              <a:gd name="connsiteX277" fmla="*/ 648929 w 2165654"/>
              <a:gd name="connsiteY277" fmla="*/ 1229032 h 2576249"/>
              <a:gd name="connsiteX278" fmla="*/ 658761 w 2165654"/>
              <a:gd name="connsiteY278" fmla="*/ 1278193 h 2576249"/>
              <a:gd name="connsiteX279" fmla="*/ 884903 w 2165654"/>
              <a:gd name="connsiteY279" fmla="*/ 1327355 h 2576249"/>
              <a:gd name="connsiteX280" fmla="*/ 983226 w 2165654"/>
              <a:gd name="connsiteY280" fmla="*/ 1317522 h 2576249"/>
              <a:gd name="connsiteX281" fmla="*/ 1042219 w 2165654"/>
              <a:gd name="connsiteY281" fmla="*/ 1248697 h 2576249"/>
              <a:gd name="connsiteX282" fmla="*/ 1052052 w 2165654"/>
              <a:gd name="connsiteY282" fmla="*/ 1219200 h 2576249"/>
              <a:gd name="connsiteX283" fmla="*/ 1071716 w 2165654"/>
              <a:gd name="connsiteY283" fmla="*/ 1189703 h 2576249"/>
              <a:gd name="connsiteX284" fmla="*/ 1081548 w 2165654"/>
              <a:gd name="connsiteY284" fmla="*/ 1140542 h 2576249"/>
              <a:gd name="connsiteX285" fmla="*/ 1091381 w 2165654"/>
              <a:gd name="connsiteY285" fmla="*/ 1111045 h 2576249"/>
              <a:gd name="connsiteX286" fmla="*/ 1101213 w 2165654"/>
              <a:gd name="connsiteY286" fmla="*/ 1071716 h 2576249"/>
              <a:gd name="connsiteX287" fmla="*/ 1120877 w 2165654"/>
              <a:gd name="connsiteY287" fmla="*/ 1042219 h 2576249"/>
              <a:gd name="connsiteX288" fmla="*/ 1140542 w 2165654"/>
              <a:gd name="connsiteY288" fmla="*/ 924232 h 2576249"/>
              <a:gd name="connsiteX289" fmla="*/ 1170039 w 2165654"/>
              <a:gd name="connsiteY289" fmla="*/ 855406 h 2576249"/>
              <a:gd name="connsiteX290" fmla="*/ 1179871 w 2165654"/>
              <a:gd name="connsiteY290" fmla="*/ 825910 h 2576249"/>
              <a:gd name="connsiteX291" fmla="*/ 1140542 w 2165654"/>
              <a:gd name="connsiteY291" fmla="*/ 993058 h 2576249"/>
              <a:gd name="connsiteX292" fmla="*/ 1120877 w 2165654"/>
              <a:gd name="connsiteY292" fmla="*/ 1032387 h 2576249"/>
              <a:gd name="connsiteX293" fmla="*/ 1071716 w 2165654"/>
              <a:gd name="connsiteY293" fmla="*/ 1111045 h 2576249"/>
              <a:gd name="connsiteX294" fmla="*/ 1052052 w 2165654"/>
              <a:gd name="connsiteY294" fmla="*/ 1012722 h 2576249"/>
              <a:gd name="connsiteX295" fmla="*/ 1061884 w 2165654"/>
              <a:gd name="connsiteY295" fmla="*/ 973393 h 2576249"/>
              <a:gd name="connsiteX296" fmla="*/ 1071716 w 2165654"/>
              <a:gd name="connsiteY296" fmla="*/ 1002890 h 2576249"/>
              <a:gd name="connsiteX297" fmla="*/ 1061884 w 2165654"/>
              <a:gd name="connsiteY297" fmla="*/ 1052051 h 2576249"/>
              <a:gd name="connsiteX298" fmla="*/ 1032387 w 2165654"/>
              <a:gd name="connsiteY298" fmla="*/ 1071716 h 2576249"/>
              <a:gd name="connsiteX299" fmla="*/ 934065 w 2165654"/>
              <a:gd name="connsiteY299" fmla="*/ 1120877 h 2576249"/>
              <a:gd name="connsiteX300" fmla="*/ 894735 w 2165654"/>
              <a:gd name="connsiteY300" fmla="*/ 1140542 h 2576249"/>
              <a:gd name="connsiteX301" fmla="*/ 845574 w 2165654"/>
              <a:gd name="connsiteY301" fmla="*/ 1061884 h 2576249"/>
              <a:gd name="connsiteX302" fmla="*/ 865239 w 2165654"/>
              <a:gd name="connsiteY302" fmla="*/ 934064 h 2576249"/>
              <a:gd name="connsiteX303" fmla="*/ 884903 w 2165654"/>
              <a:gd name="connsiteY303" fmla="*/ 904568 h 2576249"/>
              <a:gd name="connsiteX304" fmla="*/ 953729 w 2165654"/>
              <a:gd name="connsiteY304" fmla="*/ 855406 h 2576249"/>
              <a:gd name="connsiteX305" fmla="*/ 1032387 w 2165654"/>
              <a:gd name="connsiteY305" fmla="*/ 875071 h 2576249"/>
              <a:gd name="connsiteX306" fmla="*/ 1071716 w 2165654"/>
              <a:gd name="connsiteY306" fmla="*/ 914400 h 2576249"/>
              <a:gd name="connsiteX307" fmla="*/ 1101213 w 2165654"/>
              <a:gd name="connsiteY307" fmla="*/ 924232 h 2576249"/>
              <a:gd name="connsiteX308" fmla="*/ 1140542 w 2165654"/>
              <a:gd name="connsiteY308" fmla="*/ 943897 h 2576249"/>
              <a:gd name="connsiteX309" fmla="*/ 1160206 w 2165654"/>
              <a:gd name="connsiteY309" fmla="*/ 973393 h 2576249"/>
              <a:gd name="connsiteX310" fmla="*/ 1120877 w 2165654"/>
              <a:gd name="connsiteY310" fmla="*/ 1022555 h 2576249"/>
              <a:gd name="connsiteX311" fmla="*/ 1150374 w 2165654"/>
              <a:gd name="connsiteY311" fmla="*/ 953729 h 2576249"/>
              <a:gd name="connsiteX312" fmla="*/ 1160206 w 2165654"/>
              <a:gd name="connsiteY312" fmla="*/ 924232 h 2576249"/>
              <a:gd name="connsiteX313" fmla="*/ 1101213 w 2165654"/>
              <a:gd name="connsiteY313" fmla="*/ 1022555 h 2576249"/>
              <a:gd name="connsiteX314" fmla="*/ 1091381 w 2165654"/>
              <a:gd name="connsiteY314" fmla="*/ 1052051 h 2576249"/>
              <a:gd name="connsiteX315" fmla="*/ 1002890 w 2165654"/>
              <a:gd name="connsiteY315" fmla="*/ 1179871 h 2576249"/>
              <a:gd name="connsiteX316" fmla="*/ 983226 w 2165654"/>
              <a:gd name="connsiteY316" fmla="*/ 1219200 h 2576249"/>
              <a:gd name="connsiteX317" fmla="*/ 1032387 w 2165654"/>
              <a:gd name="connsiteY317" fmla="*/ 1209368 h 2576249"/>
              <a:gd name="connsiteX318" fmla="*/ 1130710 w 2165654"/>
              <a:gd name="connsiteY318" fmla="*/ 1111045 h 2576249"/>
              <a:gd name="connsiteX319" fmla="*/ 1150374 w 2165654"/>
              <a:gd name="connsiteY319" fmla="*/ 1052051 h 2576249"/>
              <a:gd name="connsiteX320" fmla="*/ 1140542 w 2165654"/>
              <a:gd name="connsiteY320" fmla="*/ 1091381 h 2576249"/>
              <a:gd name="connsiteX321" fmla="*/ 1101213 w 2165654"/>
              <a:gd name="connsiteY321" fmla="*/ 1160206 h 2576249"/>
              <a:gd name="connsiteX322" fmla="*/ 1091381 w 2165654"/>
              <a:gd name="connsiteY322" fmla="*/ 1189703 h 2576249"/>
              <a:gd name="connsiteX323" fmla="*/ 1101213 w 2165654"/>
              <a:gd name="connsiteY323" fmla="*/ 1111045 h 2576249"/>
              <a:gd name="connsiteX324" fmla="*/ 1140542 w 2165654"/>
              <a:gd name="connsiteY324" fmla="*/ 1042219 h 2576249"/>
              <a:gd name="connsiteX325" fmla="*/ 1170039 w 2165654"/>
              <a:gd name="connsiteY325" fmla="*/ 1061884 h 2576249"/>
              <a:gd name="connsiteX326" fmla="*/ 1179871 w 2165654"/>
              <a:gd name="connsiteY326" fmla="*/ 1170039 h 2576249"/>
              <a:gd name="connsiteX327" fmla="*/ 1160206 w 2165654"/>
              <a:gd name="connsiteY327" fmla="*/ 1199535 h 2576249"/>
              <a:gd name="connsiteX328" fmla="*/ 1150374 w 2165654"/>
              <a:gd name="connsiteY328" fmla="*/ 1150374 h 2576249"/>
              <a:gd name="connsiteX329" fmla="*/ 1179871 w 2165654"/>
              <a:gd name="connsiteY329" fmla="*/ 1120877 h 2576249"/>
              <a:gd name="connsiteX330" fmla="*/ 1229032 w 2165654"/>
              <a:gd name="connsiteY330" fmla="*/ 1081548 h 2576249"/>
              <a:gd name="connsiteX331" fmla="*/ 1297858 w 2165654"/>
              <a:gd name="connsiteY331" fmla="*/ 1091381 h 2576249"/>
              <a:gd name="connsiteX332" fmla="*/ 1278194 w 2165654"/>
              <a:gd name="connsiteY332" fmla="*/ 1130710 h 2576249"/>
              <a:gd name="connsiteX333" fmla="*/ 1229032 w 2165654"/>
              <a:gd name="connsiteY333" fmla="*/ 1219200 h 2576249"/>
              <a:gd name="connsiteX334" fmla="*/ 1199535 w 2165654"/>
              <a:gd name="connsiteY334" fmla="*/ 1140542 h 2576249"/>
              <a:gd name="connsiteX335" fmla="*/ 1189703 w 2165654"/>
              <a:gd name="connsiteY335" fmla="*/ 1101213 h 2576249"/>
              <a:gd name="connsiteX336" fmla="*/ 1199535 w 2165654"/>
              <a:gd name="connsiteY336" fmla="*/ 1052051 h 2576249"/>
              <a:gd name="connsiteX337" fmla="*/ 1288026 w 2165654"/>
              <a:gd name="connsiteY337" fmla="*/ 1052051 h 2576249"/>
              <a:gd name="connsiteX338" fmla="*/ 1297858 w 2165654"/>
              <a:gd name="connsiteY338" fmla="*/ 1091381 h 2576249"/>
              <a:gd name="connsiteX339" fmla="*/ 1376516 w 2165654"/>
              <a:gd name="connsiteY339" fmla="*/ 1081548 h 2576249"/>
              <a:gd name="connsiteX340" fmla="*/ 1327355 w 2165654"/>
              <a:gd name="connsiteY340" fmla="*/ 1071716 h 2576249"/>
              <a:gd name="connsiteX341" fmla="*/ 1317523 w 2165654"/>
              <a:gd name="connsiteY341" fmla="*/ 1042219 h 2576249"/>
              <a:gd name="connsiteX342" fmla="*/ 1288026 w 2165654"/>
              <a:gd name="connsiteY342" fmla="*/ 1012722 h 2576249"/>
              <a:gd name="connsiteX343" fmla="*/ 1268361 w 2165654"/>
              <a:gd name="connsiteY343" fmla="*/ 983226 h 2576249"/>
              <a:gd name="connsiteX344" fmla="*/ 1238865 w 2165654"/>
              <a:gd name="connsiteY344" fmla="*/ 855406 h 2576249"/>
              <a:gd name="connsiteX345" fmla="*/ 1248697 w 2165654"/>
              <a:gd name="connsiteY345" fmla="*/ 816077 h 2576249"/>
              <a:gd name="connsiteX346" fmla="*/ 1278194 w 2165654"/>
              <a:gd name="connsiteY346" fmla="*/ 796413 h 2576249"/>
              <a:gd name="connsiteX347" fmla="*/ 1376516 w 2165654"/>
              <a:gd name="connsiteY347" fmla="*/ 816077 h 2576249"/>
              <a:gd name="connsiteX348" fmla="*/ 1445342 w 2165654"/>
              <a:gd name="connsiteY348" fmla="*/ 816077 h 2576249"/>
              <a:gd name="connsiteX349" fmla="*/ 1553497 w 2165654"/>
              <a:gd name="connsiteY349" fmla="*/ 806245 h 2576249"/>
              <a:gd name="connsiteX350" fmla="*/ 1602658 w 2165654"/>
              <a:gd name="connsiteY350" fmla="*/ 757084 h 2576249"/>
              <a:gd name="connsiteX351" fmla="*/ 1671484 w 2165654"/>
              <a:gd name="connsiteY351" fmla="*/ 668593 h 2576249"/>
              <a:gd name="connsiteX352" fmla="*/ 1661652 w 2165654"/>
              <a:gd name="connsiteY352" fmla="*/ 589935 h 2576249"/>
              <a:gd name="connsiteX353" fmla="*/ 1563329 w 2165654"/>
              <a:gd name="connsiteY353" fmla="*/ 540774 h 2576249"/>
              <a:gd name="connsiteX354" fmla="*/ 1396181 w 2165654"/>
              <a:gd name="connsiteY354" fmla="*/ 570271 h 2576249"/>
              <a:gd name="connsiteX355" fmla="*/ 1366684 w 2165654"/>
              <a:gd name="connsiteY355" fmla="*/ 629264 h 2576249"/>
              <a:gd name="connsiteX356" fmla="*/ 1170039 w 2165654"/>
              <a:gd name="connsiteY356" fmla="*/ 658761 h 2576249"/>
              <a:gd name="connsiteX357" fmla="*/ 1140542 w 2165654"/>
              <a:gd name="connsiteY357" fmla="*/ 668593 h 2576249"/>
              <a:gd name="connsiteX358" fmla="*/ 1071716 w 2165654"/>
              <a:gd name="connsiteY358" fmla="*/ 707922 h 2576249"/>
              <a:gd name="connsiteX359" fmla="*/ 1032387 w 2165654"/>
              <a:gd name="connsiteY359" fmla="*/ 717755 h 2576249"/>
              <a:gd name="connsiteX360" fmla="*/ 1071716 w 2165654"/>
              <a:gd name="connsiteY360" fmla="*/ 727587 h 2576249"/>
              <a:gd name="connsiteX361" fmla="*/ 1101213 w 2165654"/>
              <a:gd name="connsiteY361" fmla="*/ 717755 h 2576249"/>
              <a:gd name="connsiteX362" fmla="*/ 1140542 w 2165654"/>
              <a:gd name="connsiteY362" fmla="*/ 707922 h 2576249"/>
              <a:gd name="connsiteX363" fmla="*/ 1170039 w 2165654"/>
              <a:gd name="connsiteY363" fmla="*/ 688258 h 2576249"/>
              <a:gd name="connsiteX364" fmla="*/ 1219200 w 2165654"/>
              <a:gd name="connsiteY364" fmla="*/ 648929 h 2576249"/>
              <a:gd name="connsiteX365" fmla="*/ 1248697 w 2165654"/>
              <a:gd name="connsiteY365" fmla="*/ 639097 h 2576249"/>
              <a:gd name="connsiteX366" fmla="*/ 1307690 w 2165654"/>
              <a:gd name="connsiteY366" fmla="*/ 599768 h 2576249"/>
              <a:gd name="connsiteX367" fmla="*/ 1337187 w 2165654"/>
              <a:gd name="connsiteY367" fmla="*/ 580103 h 2576249"/>
              <a:gd name="connsiteX368" fmla="*/ 1376516 w 2165654"/>
              <a:gd name="connsiteY368" fmla="*/ 560439 h 2576249"/>
              <a:gd name="connsiteX369" fmla="*/ 1435510 w 2165654"/>
              <a:gd name="connsiteY369" fmla="*/ 511277 h 2576249"/>
              <a:gd name="connsiteX370" fmla="*/ 1474839 w 2165654"/>
              <a:gd name="connsiteY370" fmla="*/ 491613 h 2576249"/>
              <a:gd name="connsiteX371" fmla="*/ 1504335 w 2165654"/>
              <a:gd name="connsiteY371" fmla="*/ 422787 h 2576249"/>
              <a:gd name="connsiteX372" fmla="*/ 1465006 w 2165654"/>
              <a:gd name="connsiteY372" fmla="*/ 452284 h 2576249"/>
              <a:gd name="connsiteX373" fmla="*/ 1425677 w 2165654"/>
              <a:gd name="connsiteY373" fmla="*/ 521110 h 2576249"/>
              <a:gd name="connsiteX374" fmla="*/ 1386348 w 2165654"/>
              <a:gd name="connsiteY374" fmla="*/ 589935 h 2576249"/>
              <a:gd name="connsiteX375" fmla="*/ 1327355 w 2165654"/>
              <a:gd name="connsiteY375" fmla="*/ 658761 h 2576249"/>
              <a:gd name="connsiteX376" fmla="*/ 1307690 w 2165654"/>
              <a:gd name="connsiteY376" fmla="*/ 688258 h 2576249"/>
              <a:gd name="connsiteX377" fmla="*/ 1278194 w 2165654"/>
              <a:gd name="connsiteY377" fmla="*/ 757084 h 2576249"/>
              <a:gd name="connsiteX378" fmla="*/ 1258529 w 2165654"/>
              <a:gd name="connsiteY378" fmla="*/ 786581 h 2576249"/>
              <a:gd name="connsiteX379" fmla="*/ 1238865 w 2165654"/>
              <a:gd name="connsiteY379" fmla="*/ 825910 h 2576249"/>
              <a:gd name="connsiteX380" fmla="*/ 1219200 w 2165654"/>
              <a:gd name="connsiteY380" fmla="*/ 855406 h 2576249"/>
              <a:gd name="connsiteX381" fmla="*/ 1199535 w 2165654"/>
              <a:gd name="connsiteY381" fmla="*/ 904568 h 2576249"/>
              <a:gd name="connsiteX382" fmla="*/ 1170039 w 2165654"/>
              <a:gd name="connsiteY382" fmla="*/ 943897 h 2576249"/>
              <a:gd name="connsiteX383" fmla="*/ 1150374 w 2165654"/>
              <a:gd name="connsiteY383" fmla="*/ 973393 h 2576249"/>
              <a:gd name="connsiteX384" fmla="*/ 1091381 w 2165654"/>
              <a:gd name="connsiteY384" fmla="*/ 1032387 h 2576249"/>
              <a:gd name="connsiteX385" fmla="*/ 1042219 w 2165654"/>
              <a:gd name="connsiteY385" fmla="*/ 1081548 h 2576249"/>
              <a:gd name="connsiteX386" fmla="*/ 1022555 w 2165654"/>
              <a:gd name="connsiteY386" fmla="*/ 1111045 h 2576249"/>
              <a:gd name="connsiteX387" fmla="*/ 953729 w 2165654"/>
              <a:gd name="connsiteY387" fmla="*/ 1170039 h 2576249"/>
              <a:gd name="connsiteX388" fmla="*/ 914400 w 2165654"/>
              <a:gd name="connsiteY388" fmla="*/ 1238864 h 2576249"/>
              <a:gd name="connsiteX389" fmla="*/ 904568 w 2165654"/>
              <a:gd name="connsiteY389" fmla="*/ 1268361 h 2576249"/>
              <a:gd name="connsiteX390" fmla="*/ 943897 w 2165654"/>
              <a:gd name="connsiteY390" fmla="*/ 1297858 h 2576249"/>
              <a:gd name="connsiteX391" fmla="*/ 1091381 w 2165654"/>
              <a:gd name="connsiteY391" fmla="*/ 1268361 h 2576249"/>
              <a:gd name="connsiteX392" fmla="*/ 1170039 w 2165654"/>
              <a:gd name="connsiteY392" fmla="*/ 1219200 h 2576249"/>
              <a:gd name="connsiteX393" fmla="*/ 1150374 w 2165654"/>
              <a:gd name="connsiteY393" fmla="*/ 1258529 h 2576249"/>
              <a:gd name="connsiteX394" fmla="*/ 1120877 w 2165654"/>
              <a:gd name="connsiteY394" fmla="*/ 1288026 h 2576249"/>
              <a:gd name="connsiteX395" fmla="*/ 1189703 w 2165654"/>
              <a:gd name="connsiteY395" fmla="*/ 1209368 h 2576249"/>
              <a:gd name="connsiteX396" fmla="*/ 1219200 w 2165654"/>
              <a:gd name="connsiteY396" fmla="*/ 1219200 h 2576249"/>
              <a:gd name="connsiteX397" fmla="*/ 1199535 w 2165654"/>
              <a:gd name="connsiteY397" fmla="*/ 1258529 h 2576249"/>
              <a:gd name="connsiteX398" fmla="*/ 1120877 w 2165654"/>
              <a:gd name="connsiteY398" fmla="*/ 1238864 h 2576249"/>
              <a:gd name="connsiteX399" fmla="*/ 1140542 w 2165654"/>
              <a:gd name="connsiteY399" fmla="*/ 1288026 h 2576249"/>
              <a:gd name="connsiteX400" fmla="*/ 1032387 w 2165654"/>
              <a:gd name="connsiteY400" fmla="*/ 1376516 h 2576249"/>
              <a:gd name="connsiteX401" fmla="*/ 963561 w 2165654"/>
              <a:gd name="connsiteY401" fmla="*/ 1406013 h 2576249"/>
              <a:gd name="connsiteX402" fmla="*/ 953729 w 2165654"/>
              <a:gd name="connsiteY402" fmla="*/ 1376516 h 2576249"/>
              <a:gd name="connsiteX403" fmla="*/ 993058 w 2165654"/>
              <a:gd name="connsiteY403" fmla="*/ 1268361 h 2576249"/>
              <a:gd name="connsiteX404" fmla="*/ 1022555 w 2165654"/>
              <a:gd name="connsiteY404" fmla="*/ 1258529 h 2576249"/>
              <a:gd name="connsiteX405" fmla="*/ 1052052 w 2165654"/>
              <a:gd name="connsiteY405" fmla="*/ 1288026 h 2576249"/>
              <a:gd name="connsiteX406" fmla="*/ 1042219 w 2165654"/>
              <a:gd name="connsiteY406" fmla="*/ 1415845 h 2576249"/>
              <a:gd name="connsiteX407" fmla="*/ 953729 w 2165654"/>
              <a:gd name="connsiteY407" fmla="*/ 1445342 h 2576249"/>
              <a:gd name="connsiteX408" fmla="*/ 934065 w 2165654"/>
              <a:gd name="connsiteY408" fmla="*/ 1406013 h 2576249"/>
              <a:gd name="connsiteX409" fmla="*/ 993058 w 2165654"/>
              <a:gd name="connsiteY409" fmla="*/ 1356851 h 2576249"/>
              <a:gd name="connsiteX410" fmla="*/ 1012723 w 2165654"/>
              <a:gd name="connsiteY410" fmla="*/ 1396181 h 2576249"/>
              <a:gd name="connsiteX411" fmla="*/ 983226 w 2165654"/>
              <a:gd name="connsiteY411" fmla="*/ 1524000 h 2576249"/>
              <a:gd name="connsiteX412" fmla="*/ 943897 w 2165654"/>
              <a:gd name="connsiteY412" fmla="*/ 1553497 h 2576249"/>
              <a:gd name="connsiteX413" fmla="*/ 914400 w 2165654"/>
              <a:gd name="connsiteY413" fmla="*/ 1563329 h 2576249"/>
              <a:gd name="connsiteX414" fmla="*/ 924232 w 2165654"/>
              <a:gd name="connsiteY414" fmla="*/ 1514168 h 2576249"/>
              <a:gd name="connsiteX415" fmla="*/ 894735 w 2165654"/>
              <a:gd name="connsiteY415" fmla="*/ 1504335 h 2576249"/>
              <a:gd name="connsiteX416" fmla="*/ 855406 w 2165654"/>
              <a:gd name="connsiteY416" fmla="*/ 1514168 h 2576249"/>
              <a:gd name="connsiteX417" fmla="*/ 914400 w 2165654"/>
              <a:gd name="connsiteY417" fmla="*/ 1494503 h 2576249"/>
              <a:gd name="connsiteX418" fmla="*/ 904568 w 2165654"/>
              <a:gd name="connsiteY418" fmla="*/ 1582993 h 2576249"/>
              <a:gd name="connsiteX419" fmla="*/ 865239 w 2165654"/>
              <a:gd name="connsiteY419" fmla="*/ 1592826 h 2576249"/>
              <a:gd name="connsiteX420" fmla="*/ 894735 w 2165654"/>
              <a:gd name="connsiteY420" fmla="*/ 1612490 h 2576249"/>
              <a:gd name="connsiteX421" fmla="*/ 884903 w 2165654"/>
              <a:gd name="connsiteY421" fmla="*/ 1651819 h 2576249"/>
              <a:gd name="connsiteX422" fmla="*/ 855406 w 2165654"/>
              <a:gd name="connsiteY422" fmla="*/ 1710813 h 2576249"/>
              <a:gd name="connsiteX423" fmla="*/ 816077 w 2165654"/>
              <a:gd name="connsiteY423" fmla="*/ 1691148 h 2576249"/>
              <a:gd name="connsiteX424" fmla="*/ 766916 w 2165654"/>
              <a:gd name="connsiteY424" fmla="*/ 1700981 h 2576249"/>
              <a:gd name="connsiteX425" fmla="*/ 737419 w 2165654"/>
              <a:gd name="connsiteY425" fmla="*/ 1671484 h 2576249"/>
              <a:gd name="connsiteX426" fmla="*/ 717755 w 2165654"/>
              <a:gd name="connsiteY426" fmla="*/ 1612490 h 2576249"/>
              <a:gd name="connsiteX427" fmla="*/ 747252 w 2165654"/>
              <a:gd name="connsiteY427" fmla="*/ 1337187 h 2576249"/>
              <a:gd name="connsiteX428" fmla="*/ 825910 w 2165654"/>
              <a:gd name="connsiteY428" fmla="*/ 1229032 h 2576249"/>
              <a:gd name="connsiteX429" fmla="*/ 855406 w 2165654"/>
              <a:gd name="connsiteY429" fmla="*/ 1179871 h 2576249"/>
              <a:gd name="connsiteX430" fmla="*/ 934065 w 2165654"/>
              <a:gd name="connsiteY430" fmla="*/ 1150374 h 2576249"/>
              <a:gd name="connsiteX431" fmla="*/ 1042219 w 2165654"/>
              <a:gd name="connsiteY431" fmla="*/ 1179871 h 2576249"/>
              <a:gd name="connsiteX432" fmla="*/ 1052052 w 2165654"/>
              <a:gd name="connsiteY432" fmla="*/ 1219200 h 2576249"/>
              <a:gd name="connsiteX433" fmla="*/ 1101213 w 2165654"/>
              <a:gd name="connsiteY433" fmla="*/ 1327355 h 2576249"/>
              <a:gd name="connsiteX434" fmla="*/ 1091381 w 2165654"/>
              <a:gd name="connsiteY434" fmla="*/ 1484671 h 2576249"/>
              <a:gd name="connsiteX435" fmla="*/ 1061884 w 2165654"/>
              <a:gd name="connsiteY435" fmla="*/ 1504335 h 2576249"/>
              <a:gd name="connsiteX436" fmla="*/ 1042219 w 2165654"/>
              <a:gd name="connsiteY436" fmla="*/ 1533832 h 2576249"/>
              <a:gd name="connsiteX437" fmla="*/ 963561 w 2165654"/>
              <a:gd name="connsiteY437" fmla="*/ 1563329 h 2576249"/>
              <a:gd name="connsiteX438" fmla="*/ 914400 w 2165654"/>
              <a:gd name="connsiteY438" fmla="*/ 1582993 h 2576249"/>
              <a:gd name="connsiteX439" fmla="*/ 875071 w 2165654"/>
              <a:gd name="connsiteY439" fmla="*/ 1592826 h 2576249"/>
              <a:gd name="connsiteX440" fmla="*/ 835742 w 2165654"/>
              <a:gd name="connsiteY440" fmla="*/ 1612490 h 2576249"/>
              <a:gd name="connsiteX441" fmla="*/ 757084 w 2165654"/>
              <a:gd name="connsiteY441" fmla="*/ 1622322 h 2576249"/>
              <a:gd name="connsiteX442" fmla="*/ 737419 w 2165654"/>
              <a:gd name="connsiteY442" fmla="*/ 1582993 h 2576249"/>
              <a:gd name="connsiteX443" fmla="*/ 727587 w 2165654"/>
              <a:gd name="connsiteY443" fmla="*/ 1553497 h 2576249"/>
              <a:gd name="connsiteX444" fmla="*/ 698090 w 2165654"/>
              <a:gd name="connsiteY444" fmla="*/ 1494503 h 2576249"/>
              <a:gd name="connsiteX445" fmla="*/ 678426 w 2165654"/>
              <a:gd name="connsiteY445" fmla="*/ 1396181 h 2576249"/>
              <a:gd name="connsiteX446" fmla="*/ 668594 w 2165654"/>
              <a:gd name="connsiteY446" fmla="*/ 1356851 h 2576249"/>
              <a:gd name="connsiteX447" fmla="*/ 668594 w 2165654"/>
              <a:gd name="connsiteY447" fmla="*/ 1592826 h 2576249"/>
              <a:gd name="connsiteX448" fmla="*/ 648929 w 2165654"/>
              <a:gd name="connsiteY448" fmla="*/ 1632155 h 2576249"/>
              <a:gd name="connsiteX449" fmla="*/ 609600 w 2165654"/>
              <a:gd name="connsiteY449" fmla="*/ 1641987 h 2576249"/>
              <a:gd name="connsiteX450" fmla="*/ 540774 w 2165654"/>
              <a:gd name="connsiteY450" fmla="*/ 1622322 h 2576249"/>
              <a:gd name="connsiteX451" fmla="*/ 688258 w 2165654"/>
              <a:gd name="connsiteY451" fmla="*/ 1435510 h 2576249"/>
              <a:gd name="connsiteX452" fmla="*/ 776748 w 2165654"/>
              <a:gd name="connsiteY452" fmla="*/ 1356851 h 2576249"/>
              <a:gd name="connsiteX453" fmla="*/ 727587 w 2165654"/>
              <a:gd name="connsiteY453" fmla="*/ 1425677 h 2576249"/>
              <a:gd name="connsiteX454" fmla="*/ 688258 w 2165654"/>
              <a:gd name="connsiteY454" fmla="*/ 1455174 h 2576249"/>
              <a:gd name="connsiteX455" fmla="*/ 629265 w 2165654"/>
              <a:gd name="connsiteY455" fmla="*/ 1494503 h 2576249"/>
              <a:gd name="connsiteX456" fmla="*/ 599768 w 2165654"/>
              <a:gd name="connsiteY456" fmla="*/ 1514168 h 2576249"/>
              <a:gd name="connsiteX457" fmla="*/ 560439 w 2165654"/>
              <a:gd name="connsiteY457" fmla="*/ 1524000 h 2576249"/>
              <a:gd name="connsiteX458" fmla="*/ 521110 w 2165654"/>
              <a:gd name="connsiteY458" fmla="*/ 1307690 h 2576249"/>
              <a:gd name="connsiteX459" fmla="*/ 511277 w 2165654"/>
              <a:gd name="connsiteY459" fmla="*/ 1376516 h 2576249"/>
              <a:gd name="connsiteX460" fmla="*/ 481781 w 2165654"/>
              <a:gd name="connsiteY460" fmla="*/ 1396181 h 2576249"/>
              <a:gd name="connsiteX461" fmla="*/ 412955 w 2165654"/>
              <a:gd name="connsiteY461" fmla="*/ 1366684 h 2576249"/>
              <a:gd name="connsiteX462" fmla="*/ 363794 w 2165654"/>
              <a:gd name="connsiteY462" fmla="*/ 1248697 h 2576249"/>
              <a:gd name="connsiteX463" fmla="*/ 334297 w 2165654"/>
              <a:gd name="connsiteY463" fmla="*/ 1160206 h 2576249"/>
              <a:gd name="connsiteX464" fmla="*/ 324465 w 2165654"/>
              <a:gd name="connsiteY464" fmla="*/ 1120877 h 2576249"/>
              <a:gd name="connsiteX465" fmla="*/ 304800 w 2165654"/>
              <a:gd name="connsiteY465" fmla="*/ 1061884 h 2576249"/>
              <a:gd name="connsiteX466" fmla="*/ 314632 w 2165654"/>
              <a:gd name="connsiteY466" fmla="*/ 1032387 h 2576249"/>
              <a:gd name="connsiteX467" fmla="*/ 353961 w 2165654"/>
              <a:gd name="connsiteY467" fmla="*/ 1101213 h 2576249"/>
              <a:gd name="connsiteX468" fmla="*/ 373626 w 2165654"/>
              <a:gd name="connsiteY468" fmla="*/ 1140542 h 2576249"/>
              <a:gd name="connsiteX469" fmla="*/ 403123 w 2165654"/>
              <a:gd name="connsiteY469" fmla="*/ 1189703 h 2576249"/>
              <a:gd name="connsiteX470" fmla="*/ 422787 w 2165654"/>
              <a:gd name="connsiteY470" fmla="*/ 1238864 h 2576249"/>
              <a:gd name="connsiteX471" fmla="*/ 432619 w 2165654"/>
              <a:gd name="connsiteY471" fmla="*/ 1445342 h 2576249"/>
              <a:gd name="connsiteX472" fmla="*/ 393290 w 2165654"/>
              <a:gd name="connsiteY472" fmla="*/ 1415845 h 2576249"/>
              <a:gd name="connsiteX473" fmla="*/ 383458 w 2165654"/>
              <a:gd name="connsiteY473" fmla="*/ 1386348 h 2576249"/>
              <a:gd name="connsiteX474" fmla="*/ 403123 w 2165654"/>
              <a:gd name="connsiteY474" fmla="*/ 1337187 h 2576249"/>
              <a:gd name="connsiteX475" fmla="*/ 639097 w 2165654"/>
              <a:gd name="connsiteY475" fmla="*/ 1356851 h 2576249"/>
              <a:gd name="connsiteX476" fmla="*/ 658761 w 2165654"/>
              <a:gd name="connsiteY476" fmla="*/ 1297858 h 2576249"/>
              <a:gd name="connsiteX477" fmla="*/ 609600 w 2165654"/>
              <a:gd name="connsiteY477" fmla="*/ 1268361 h 2576249"/>
              <a:gd name="connsiteX478" fmla="*/ 580103 w 2165654"/>
              <a:gd name="connsiteY478" fmla="*/ 1248697 h 2576249"/>
              <a:gd name="connsiteX479" fmla="*/ 570271 w 2165654"/>
              <a:gd name="connsiteY479" fmla="*/ 1219200 h 2576249"/>
              <a:gd name="connsiteX480" fmla="*/ 540774 w 2165654"/>
              <a:gd name="connsiteY480" fmla="*/ 1189703 h 2576249"/>
              <a:gd name="connsiteX481" fmla="*/ 550606 w 2165654"/>
              <a:gd name="connsiteY481" fmla="*/ 1130710 h 2576249"/>
              <a:gd name="connsiteX482" fmla="*/ 491613 w 2165654"/>
              <a:gd name="connsiteY482" fmla="*/ 1170039 h 2576249"/>
              <a:gd name="connsiteX483" fmla="*/ 422787 w 2165654"/>
              <a:gd name="connsiteY483" fmla="*/ 1238864 h 2576249"/>
              <a:gd name="connsiteX484" fmla="*/ 403123 w 2165654"/>
              <a:gd name="connsiteY484" fmla="*/ 1317522 h 2576249"/>
              <a:gd name="connsiteX485" fmla="*/ 334297 w 2165654"/>
              <a:gd name="connsiteY485" fmla="*/ 1347019 h 2576249"/>
              <a:gd name="connsiteX486" fmla="*/ 285135 w 2165654"/>
              <a:gd name="connsiteY486" fmla="*/ 1396181 h 2576249"/>
              <a:gd name="connsiteX487" fmla="*/ 265471 w 2165654"/>
              <a:gd name="connsiteY487" fmla="*/ 1455174 h 2576249"/>
              <a:gd name="connsiteX488" fmla="*/ 275303 w 2165654"/>
              <a:gd name="connsiteY488" fmla="*/ 1278193 h 2576249"/>
              <a:gd name="connsiteX489" fmla="*/ 314632 w 2165654"/>
              <a:gd name="connsiteY489" fmla="*/ 1288026 h 2576249"/>
              <a:gd name="connsiteX490" fmla="*/ 334297 w 2165654"/>
              <a:gd name="connsiteY490" fmla="*/ 1415845 h 2576249"/>
              <a:gd name="connsiteX491" fmla="*/ 344129 w 2165654"/>
              <a:gd name="connsiteY491" fmla="*/ 1445342 h 2576249"/>
              <a:gd name="connsiteX492" fmla="*/ 363794 w 2165654"/>
              <a:gd name="connsiteY492" fmla="*/ 1514168 h 2576249"/>
              <a:gd name="connsiteX493" fmla="*/ 383458 w 2165654"/>
              <a:gd name="connsiteY493" fmla="*/ 1543664 h 2576249"/>
              <a:gd name="connsiteX494" fmla="*/ 344129 w 2165654"/>
              <a:gd name="connsiteY494" fmla="*/ 1573161 h 2576249"/>
              <a:gd name="connsiteX495" fmla="*/ 334297 w 2165654"/>
              <a:gd name="connsiteY495" fmla="*/ 1543664 h 2576249"/>
              <a:gd name="connsiteX496" fmla="*/ 285135 w 2165654"/>
              <a:gd name="connsiteY496" fmla="*/ 1514168 h 2576249"/>
              <a:gd name="connsiteX497" fmla="*/ 265471 w 2165654"/>
              <a:gd name="connsiteY497" fmla="*/ 1484671 h 2576249"/>
              <a:gd name="connsiteX498" fmla="*/ 294968 w 2165654"/>
              <a:gd name="connsiteY498" fmla="*/ 1474839 h 2576249"/>
              <a:gd name="connsiteX499" fmla="*/ 314632 w 2165654"/>
              <a:gd name="connsiteY499" fmla="*/ 1533832 h 2576249"/>
              <a:gd name="connsiteX500" fmla="*/ 255639 w 2165654"/>
              <a:gd name="connsiteY500" fmla="*/ 1661651 h 2576249"/>
              <a:gd name="connsiteX501" fmla="*/ 245806 w 2165654"/>
              <a:gd name="connsiteY501" fmla="*/ 1710813 h 2576249"/>
              <a:gd name="connsiteX502" fmla="*/ 186813 w 2165654"/>
              <a:gd name="connsiteY502" fmla="*/ 1720645 h 2576249"/>
              <a:gd name="connsiteX503" fmla="*/ 0 w 2165654"/>
              <a:gd name="connsiteY503" fmla="*/ 1789471 h 2576249"/>
              <a:gd name="connsiteX504" fmla="*/ 29497 w 2165654"/>
              <a:gd name="connsiteY504" fmla="*/ 1809135 h 2576249"/>
              <a:gd name="connsiteX505" fmla="*/ 117987 w 2165654"/>
              <a:gd name="connsiteY505" fmla="*/ 1818968 h 2576249"/>
              <a:gd name="connsiteX506" fmla="*/ 167148 w 2165654"/>
              <a:gd name="connsiteY506" fmla="*/ 1828800 h 2576249"/>
              <a:gd name="connsiteX507" fmla="*/ 304800 w 2165654"/>
              <a:gd name="connsiteY507" fmla="*/ 1818968 h 2576249"/>
              <a:gd name="connsiteX508" fmla="*/ 255639 w 2165654"/>
              <a:gd name="connsiteY508" fmla="*/ 1828800 h 2576249"/>
              <a:gd name="connsiteX509" fmla="*/ 196645 w 2165654"/>
              <a:gd name="connsiteY509" fmla="*/ 1927122 h 2576249"/>
              <a:gd name="connsiteX510" fmla="*/ 216310 w 2165654"/>
              <a:gd name="connsiteY510" fmla="*/ 1956619 h 2576249"/>
              <a:gd name="connsiteX511" fmla="*/ 206477 w 2165654"/>
              <a:gd name="connsiteY511" fmla="*/ 1927122 h 2576249"/>
              <a:gd name="connsiteX512" fmla="*/ 176981 w 2165654"/>
              <a:gd name="connsiteY512" fmla="*/ 1936955 h 2576249"/>
              <a:gd name="connsiteX513" fmla="*/ 186813 w 2165654"/>
              <a:gd name="connsiteY513" fmla="*/ 1986116 h 2576249"/>
              <a:gd name="connsiteX514" fmla="*/ 216310 w 2165654"/>
              <a:gd name="connsiteY514" fmla="*/ 1976284 h 2576249"/>
              <a:gd name="connsiteX515" fmla="*/ 226142 w 2165654"/>
              <a:gd name="connsiteY515" fmla="*/ 2005781 h 2576249"/>
              <a:gd name="connsiteX516" fmla="*/ 196645 w 2165654"/>
              <a:gd name="connsiteY516" fmla="*/ 2025445 h 2576249"/>
              <a:gd name="connsiteX517" fmla="*/ 206477 w 2165654"/>
              <a:gd name="connsiteY517" fmla="*/ 1946787 h 2576249"/>
              <a:gd name="connsiteX518" fmla="*/ 216310 w 2165654"/>
              <a:gd name="connsiteY518" fmla="*/ 1976284 h 2576249"/>
              <a:gd name="connsiteX519" fmla="*/ 196645 w 2165654"/>
              <a:gd name="connsiteY519" fmla="*/ 2035277 h 2576249"/>
              <a:gd name="connsiteX520" fmla="*/ 206477 w 2165654"/>
              <a:gd name="connsiteY520" fmla="*/ 2064774 h 2576249"/>
              <a:gd name="connsiteX521" fmla="*/ 216310 w 2165654"/>
              <a:gd name="connsiteY521" fmla="*/ 2104103 h 2576249"/>
              <a:gd name="connsiteX522" fmla="*/ 176981 w 2165654"/>
              <a:gd name="connsiteY522" fmla="*/ 2163097 h 2576249"/>
              <a:gd name="connsiteX523" fmla="*/ 196645 w 2165654"/>
              <a:gd name="connsiteY523" fmla="*/ 2133600 h 2576249"/>
              <a:gd name="connsiteX524" fmla="*/ 186813 w 2165654"/>
              <a:gd name="connsiteY524" fmla="*/ 2202426 h 2576249"/>
              <a:gd name="connsiteX525" fmla="*/ 157316 w 2165654"/>
              <a:gd name="connsiteY525" fmla="*/ 2222090 h 2576249"/>
              <a:gd name="connsiteX526" fmla="*/ 147484 w 2165654"/>
              <a:gd name="connsiteY526" fmla="*/ 2261419 h 2576249"/>
              <a:gd name="connsiteX527" fmla="*/ 167148 w 2165654"/>
              <a:gd name="connsiteY527" fmla="*/ 2290916 h 2576249"/>
              <a:gd name="connsiteX528" fmla="*/ 196645 w 2165654"/>
              <a:gd name="connsiteY528" fmla="*/ 2340077 h 2576249"/>
              <a:gd name="connsiteX529" fmla="*/ 206477 w 2165654"/>
              <a:gd name="connsiteY529" fmla="*/ 2379406 h 2576249"/>
              <a:gd name="connsiteX530" fmla="*/ 176981 w 2165654"/>
              <a:gd name="connsiteY530" fmla="*/ 2349910 h 2576249"/>
              <a:gd name="connsiteX531" fmla="*/ 206477 w 2165654"/>
              <a:gd name="connsiteY531" fmla="*/ 2369574 h 2576249"/>
              <a:gd name="connsiteX532" fmla="*/ 226142 w 2165654"/>
              <a:gd name="connsiteY532" fmla="*/ 2438400 h 2576249"/>
              <a:gd name="connsiteX533" fmla="*/ 255639 w 2165654"/>
              <a:gd name="connsiteY533" fmla="*/ 2477729 h 2576249"/>
              <a:gd name="connsiteX534" fmla="*/ 275303 w 2165654"/>
              <a:gd name="connsiteY534" fmla="*/ 2507226 h 2576249"/>
              <a:gd name="connsiteX535" fmla="*/ 285135 w 2165654"/>
              <a:gd name="connsiteY535" fmla="*/ 2546555 h 2576249"/>
              <a:gd name="connsiteX536" fmla="*/ 294968 w 2165654"/>
              <a:gd name="connsiteY536" fmla="*/ 2576051 h 2576249"/>
              <a:gd name="connsiteX537" fmla="*/ 344129 w 2165654"/>
              <a:gd name="connsiteY537" fmla="*/ 2507226 h 2576249"/>
              <a:gd name="connsiteX538" fmla="*/ 334297 w 2165654"/>
              <a:gd name="connsiteY538" fmla="*/ 2399071 h 2576249"/>
              <a:gd name="connsiteX539" fmla="*/ 393290 w 2165654"/>
              <a:gd name="connsiteY539" fmla="*/ 2300748 h 2576249"/>
              <a:gd name="connsiteX540" fmla="*/ 383458 w 2165654"/>
              <a:gd name="connsiteY540" fmla="*/ 2340077 h 2576249"/>
              <a:gd name="connsiteX541" fmla="*/ 373626 w 2165654"/>
              <a:gd name="connsiteY541" fmla="*/ 2310581 h 2576249"/>
              <a:gd name="connsiteX542" fmla="*/ 363794 w 2165654"/>
              <a:gd name="connsiteY542" fmla="*/ 2340077 h 2576249"/>
              <a:gd name="connsiteX543" fmla="*/ 334297 w 2165654"/>
              <a:gd name="connsiteY543" fmla="*/ 2349910 h 2576249"/>
              <a:gd name="connsiteX544" fmla="*/ 304800 w 2165654"/>
              <a:gd name="connsiteY544" fmla="*/ 2340077 h 2576249"/>
              <a:gd name="connsiteX545" fmla="*/ 285135 w 2165654"/>
              <a:gd name="connsiteY545" fmla="*/ 2271251 h 2576249"/>
              <a:gd name="connsiteX546" fmla="*/ 334297 w 2165654"/>
              <a:gd name="connsiteY546" fmla="*/ 2281084 h 2576249"/>
              <a:gd name="connsiteX547" fmla="*/ 285135 w 2165654"/>
              <a:gd name="connsiteY547" fmla="*/ 2369574 h 2576249"/>
              <a:gd name="connsiteX548" fmla="*/ 265471 w 2165654"/>
              <a:gd name="connsiteY548" fmla="*/ 2320413 h 2576249"/>
              <a:gd name="connsiteX549" fmla="*/ 275303 w 2165654"/>
              <a:gd name="connsiteY549" fmla="*/ 2251587 h 2576249"/>
              <a:gd name="connsiteX550" fmla="*/ 314632 w 2165654"/>
              <a:gd name="connsiteY550" fmla="*/ 2222090 h 2576249"/>
              <a:gd name="connsiteX551" fmla="*/ 383458 w 2165654"/>
              <a:gd name="connsiteY551" fmla="*/ 2192593 h 2576249"/>
              <a:gd name="connsiteX552" fmla="*/ 412955 w 2165654"/>
              <a:gd name="connsiteY552" fmla="*/ 2281084 h 2576249"/>
              <a:gd name="connsiteX553" fmla="*/ 393290 w 2165654"/>
              <a:gd name="connsiteY553" fmla="*/ 2330245 h 2576249"/>
              <a:gd name="connsiteX554" fmla="*/ 363794 w 2165654"/>
              <a:gd name="connsiteY554" fmla="*/ 2349910 h 2576249"/>
              <a:gd name="connsiteX555" fmla="*/ 314632 w 2165654"/>
              <a:gd name="connsiteY555" fmla="*/ 2359742 h 2576249"/>
              <a:gd name="connsiteX556" fmla="*/ 285135 w 2165654"/>
              <a:gd name="connsiteY556" fmla="*/ 2349910 h 2576249"/>
              <a:gd name="connsiteX557" fmla="*/ 275303 w 2165654"/>
              <a:gd name="connsiteY557" fmla="*/ 2320413 h 2576249"/>
              <a:gd name="connsiteX558" fmla="*/ 265471 w 2165654"/>
              <a:gd name="connsiteY558" fmla="*/ 2241755 h 2576249"/>
              <a:gd name="connsiteX559" fmla="*/ 285135 w 2165654"/>
              <a:gd name="connsiteY559" fmla="*/ 2172929 h 2576249"/>
              <a:gd name="connsiteX560" fmla="*/ 314632 w 2165654"/>
              <a:gd name="connsiteY560" fmla="*/ 2163097 h 2576249"/>
              <a:gd name="connsiteX561" fmla="*/ 334297 w 2165654"/>
              <a:gd name="connsiteY561" fmla="*/ 2241755 h 2576249"/>
              <a:gd name="connsiteX562" fmla="*/ 324465 w 2165654"/>
              <a:gd name="connsiteY562" fmla="*/ 2330245 h 2576249"/>
              <a:gd name="connsiteX563" fmla="*/ 294968 w 2165654"/>
              <a:gd name="connsiteY563" fmla="*/ 2340077 h 2576249"/>
              <a:gd name="connsiteX564" fmla="*/ 304800 w 2165654"/>
              <a:gd name="connsiteY564" fmla="*/ 2261419 h 2576249"/>
              <a:gd name="connsiteX565" fmla="*/ 344129 w 2165654"/>
              <a:gd name="connsiteY565" fmla="*/ 2241755 h 2576249"/>
              <a:gd name="connsiteX566" fmla="*/ 393290 w 2165654"/>
              <a:gd name="connsiteY566" fmla="*/ 2281084 h 2576249"/>
              <a:gd name="connsiteX567" fmla="*/ 383458 w 2165654"/>
              <a:gd name="connsiteY567" fmla="*/ 2330245 h 2576249"/>
              <a:gd name="connsiteX568" fmla="*/ 432619 w 2165654"/>
              <a:gd name="connsiteY568" fmla="*/ 2271251 h 2576249"/>
              <a:gd name="connsiteX569" fmla="*/ 530942 w 2165654"/>
              <a:gd name="connsiteY569" fmla="*/ 2231922 h 2576249"/>
              <a:gd name="connsiteX570" fmla="*/ 521110 w 2165654"/>
              <a:gd name="connsiteY570" fmla="*/ 2271251 h 2576249"/>
              <a:gd name="connsiteX571" fmla="*/ 471948 w 2165654"/>
              <a:gd name="connsiteY571" fmla="*/ 2212258 h 2576249"/>
              <a:gd name="connsiteX572" fmla="*/ 452284 w 2165654"/>
              <a:gd name="connsiteY572" fmla="*/ 2133600 h 2576249"/>
              <a:gd name="connsiteX573" fmla="*/ 481781 w 2165654"/>
              <a:gd name="connsiteY573" fmla="*/ 2064774 h 2576249"/>
              <a:gd name="connsiteX574" fmla="*/ 501445 w 2165654"/>
              <a:gd name="connsiteY574" fmla="*/ 2231922 h 2576249"/>
              <a:gd name="connsiteX575" fmla="*/ 462116 w 2165654"/>
              <a:gd name="connsiteY575" fmla="*/ 2222090 h 2576249"/>
              <a:gd name="connsiteX576" fmla="*/ 393290 w 2165654"/>
              <a:gd name="connsiteY576" fmla="*/ 2172929 h 2576249"/>
              <a:gd name="connsiteX577" fmla="*/ 383458 w 2165654"/>
              <a:gd name="connsiteY577" fmla="*/ 2133600 h 2576249"/>
              <a:gd name="connsiteX578" fmla="*/ 363794 w 2165654"/>
              <a:gd name="connsiteY578" fmla="*/ 2074606 h 2576249"/>
              <a:gd name="connsiteX579" fmla="*/ 373626 w 2165654"/>
              <a:gd name="connsiteY579" fmla="*/ 1946787 h 2576249"/>
              <a:gd name="connsiteX580" fmla="*/ 393290 w 2165654"/>
              <a:gd name="connsiteY580" fmla="*/ 1976284 h 2576249"/>
              <a:gd name="connsiteX581" fmla="*/ 353961 w 2165654"/>
              <a:gd name="connsiteY581" fmla="*/ 1995948 h 2576249"/>
              <a:gd name="connsiteX582" fmla="*/ 285135 w 2165654"/>
              <a:gd name="connsiteY582" fmla="*/ 2035277 h 2576249"/>
              <a:gd name="connsiteX583" fmla="*/ 275303 w 2165654"/>
              <a:gd name="connsiteY583" fmla="*/ 1986116 h 2576249"/>
              <a:gd name="connsiteX584" fmla="*/ 294968 w 2165654"/>
              <a:gd name="connsiteY584" fmla="*/ 1956619 h 2576249"/>
              <a:gd name="connsiteX585" fmla="*/ 324465 w 2165654"/>
              <a:gd name="connsiteY585" fmla="*/ 2074606 h 2576249"/>
              <a:gd name="connsiteX586" fmla="*/ 294968 w 2165654"/>
              <a:gd name="connsiteY586" fmla="*/ 2182761 h 2576249"/>
              <a:gd name="connsiteX587" fmla="*/ 265471 w 2165654"/>
              <a:gd name="connsiteY587" fmla="*/ 2241755 h 2576249"/>
              <a:gd name="connsiteX588" fmla="*/ 235974 w 2165654"/>
              <a:gd name="connsiteY588" fmla="*/ 2251587 h 2576249"/>
              <a:gd name="connsiteX589" fmla="*/ 235974 w 2165654"/>
              <a:gd name="connsiteY589" fmla="*/ 2172929 h 2576249"/>
              <a:gd name="connsiteX590" fmla="*/ 265471 w 2165654"/>
              <a:gd name="connsiteY590" fmla="*/ 2153264 h 2576249"/>
              <a:gd name="connsiteX591" fmla="*/ 285135 w 2165654"/>
              <a:gd name="connsiteY591" fmla="*/ 2202426 h 2576249"/>
              <a:gd name="connsiteX592" fmla="*/ 255639 w 2165654"/>
              <a:gd name="connsiteY592" fmla="*/ 2241755 h 2576249"/>
              <a:gd name="connsiteX593" fmla="*/ 186813 w 2165654"/>
              <a:gd name="connsiteY593" fmla="*/ 2074606 h 2576249"/>
              <a:gd name="connsiteX594" fmla="*/ 196645 w 2165654"/>
              <a:gd name="connsiteY594" fmla="*/ 1995948 h 2576249"/>
              <a:gd name="connsiteX595" fmla="*/ 255639 w 2165654"/>
              <a:gd name="connsiteY595" fmla="*/ 1936955 h 2576249"/>
              <a:gd name="connsiteX596" fmla="*/ 294968 w 2165654"/>
              <a:gd name="connsiteY596" fmla="*/ 1927122 h 2576249"/>
              <a:gd name="connsiteX597" fmla="*/ 324465 w 2165654"/>
              <a:gd name="connsiteY597" fmla="*/ 1917290 h 2576249"/>
              <a:gd name="connsiteX598" fmla="*/ 393290 w 2165654"/>
              <a:gd name="connsiteY598" fmla="*/ 1887793 h 2576249"/>
              <a:gd name="connsiteX599" fmla="*/ 383458 w 2165654"/>
              <a:gd name="connsiteY599" fmla="*/ 1976284 h 2576249"/>
              <a:gd name="connsiteX600" fmla="*/ 334297 w 2165654"/>
              <a:gd name="connsiteY600" fmla="*/ 1848464 h 2576249"/>
              <a:gd name="connsiteX601" fmla="*/ 373626 w 2165654"/>
              <a:gd name="connsiteY601" fmla="*/ 1730477 h 2576249"/>
              <a:gd name="connsiteX602" fmla="*/ 393290 w 2165654"/>
              <a:gd name="connsiteY602" fmla="*/ 1700981 h 2576249"/>
              <a:gd name="connsiteX603" fmla="*/ 422787 w 2165654"/>
              <a:gd name="connsiteY603" fmla="*/ 1681316 h 2576249"/>
              <a:gd name="connsiteX604" fmla="*/ 432619 w 2165654"/>
              <a:gd name="connsiteY604" fmla="*/ 1750142 h 2576249"/>
              <a:gd name="connsiteX605" fmla="*/ 422787 w 2165654"/>
              <a:gd name="connsiteY605" fmla="*/ 1818968 h 2576249"/>
              <a:gd name="connsiteX606" fmla="*/ 403123 w 2165654"/>
              <a:gd name="connsiteY606" fmla="*/ 1848464 h 2576249"/>
              <a:gd name="connsiteX607" fmla="*/ 491613 w 2165654"/>
              <a:gd name="connsiteY607" fmla="*/ 1681316 h 2576249"/>
              <a:gd name="connsiteX608" fmla="*/ 501445 w 2165654"/>
              <a:gd name="connsiteY608" fmla="*/ 1887793 h 2576249"/>
              <a:gd name="connsiteX609" fmla="*/ 462116 w 2165654"/>
              <a:gd name="connsiteY609" fmla="*/ 1809135 h 2576249"/>
              <a:gd name="connsiteX610" fmla="*/ 471948 w 2165654"/>
              <a:gd name="connsiteY610" fmla="*/ 1543664 h 2576249"/>
              <a:gd name="connsiteX611" fmla="*/ 501445 w 2165654"/>
              <a:gd name="connsiteY611" fmla="*/ 1533832 h 2576249"/>
              <a:gd name="connsiteX612" fmla="*/ 521110 w 2165654"/>
              <a:gd name="connsiteY612" fmla="*/ 1671484 h 2576249"/>
              <a:gd name="connsiteX613" fmla="*/ 471948 w 2165654"/>
              <a:gd name="connsiteY613" fmla="*/ 1641987 h 2576249"/>
              <a:gd name="connsiteX614" fmla="*/ 452284 w 2165654"/>
              <a:gd name="connsiteY614" fmla="*/ 1612490 h 2576249"/>
              <a:gd name="connsiteX615" fmla="*/ 432619 w 2165654"/>
              <a:gd name="connsiteY615" fmla="*/ 1543664 h 2576249"/>
              <a:gd name="connsiteX616" fmla="*/ 442452 w 2165654"/>
              <a:gd name="connsiteY616" fmla="*/ 1504335 h 2576249"/>
              <a:gd name="connsiteX617" fmla="*/ 501445 w 2165654"/>
              <a:gd name="connsiteY617" fmla="*/ 1582993 h 2576249"/>
              <a:gd name="connsiteX618" fmla="*/ 491613 w 2165654"/>
              <a:gd name="connsiteY618" fmla="*/ 1750142 h 2576249"/>
              <a:gd name="connsiteX619" fmla="*/ 481781 w 2165654"/>
              <a:gd name="connsiteY619" fmla="*/ 1789471 h 2576249"/>
              <a:gd name="connsiteX620" fmla="*/ 442452 w 2165654"/>
              <a:gd name="connsiteY620" fmla="*/ 1828800 h 2576249"/>
              <a:gd name="connsiteX621" fmla="*/ 393290 w 2165654"/>
              <a:gd name="connsiteY621" fmla="*/ 1868129 h 2576249"/>
              <a:gd name="connsiteX622" fmla="*/ 314632 w 2165654"/>
              <a:gd name="connsiteY622" fmla="*/ 1750142 h 2576249"/>
              <a:gd name="connsiteX623" fmla="*/ 344129 w 2165654"/>
              <a:gd name="connsiteY623" fmla="*/ 1573161 h 2576249"/>
              <a:gd name="connsiteX624" fmla="*/ 373626 w 2165654"/>
              <a:gd name="connsiteY624" fmla="*/ 1563329 h 2576249"/>
              <a:gd name="connsiteX625" fmla="*/ 432619 w 2165654"/>
              <a:gd name="connsiteY625" fmla="*/ 1573161 h 2576249"/>
              <a:gd name="connsiteX626" fmla="*/ 717755 w 2165654"/>
              <a:gd name="connsiteY626" fmla="*/ 1573161 h 2576249"/>
              <a:gd name="connsiteX627" fmla="*/ 698090 w 2165654"/>
              <a:gd name="connsiteY627" fmla="*/ 1700981 h 2576249"/>
              <a:gd name="connsiteX628" fmla="*/ 678426 w 2165654"/>
              <a:gd name="connsiteY628" fmla="*/ 1730477 h 2576249"/>
              <a:gd name="connsiteX629" fmla="*/ 639097 w 2165654"/>
              <a:gd name="connsiteY629" fmla="*/ 1740310 h 2576249"/>
              <a:gd name="connsiteX630" fmla="*/ 589935 w 2165654"/>
              <a:gd name="connsiteY630" fmla="*/ 1720645 h 2576249"/>
              <a:gd name="connsiteX631" fmla="*/ 570271 w 2165654"/>
              <a:gd name="connsiteY631" fmla="*/ 1681316 h 2576249"/>
              <a:gd name="connsiteX632" fmla="*/ 609600 w 2165654"/>
              <a:gd name="connsiteY632" fmla="*/ 1474839 h 2576249"/>
              <a:gd name="connsiteX633" fmla="*/ 698090 w 2165654"/>
              <a:gd name="connsiteY633" fmla="*/ 1504335 h 2576249"/>
              <a:gd name="connsiteX634" fmla="*/ 717755 w 2165654"/>
              <a:gd name="connsiteY634" fmla="*/ 1543664 h 2576249"/>
              <a:gd name="connsiteX635" fmla="*/ 727587 w 2165654"/>
              <a:gd name="connsiteY635" fmla="*/ 1582993 h 2576249"/>
              <a:gd name="connsiteX636" fmla="*/ 747252 w 2165654"/>
              <a:gd name="connsiteY636" fmla="*/ 1661651 h 2576249"/>
              <a:gd name="connsiteX637" fmla="*/ 727587 w 2165654"/>
              <a:gd name="connsiteY637" fmla="*/ 1789471 h 2576249"/>
              <a:gd name="connsiteX638" fmla="*/ 707923 w 2165654"/>
              <a:gd name="connsiteY638" fmla="*/ 1818968 h 2576249"/>
              <a:gd name="connsiteX639" fmla="*/ 717755 w 2165654"/>
              <a:gd name="connsiteY639" fmla="*/ 1710813 h 2576249"/>
              <a:gd name="connsiteX640" fmla="*/ 727587 w 2165654"/>
              <a:gd name="connsiteY640" fmla="*/ 1681316 h 2576249"/>
              <a:gd name="connsiteX641" fmla="*/ 757084 w 2165654"/>
              <a:gd name="connsiteY641" fmla="*/ 1671484 h 2576249"/>
              <a:gd name="connsiteX642" fmla="*/ 757084 w 2165654"/>
              <a:gd name="connsiteY642" fmla="*/ 1779639 h 2576249"/>
              <a:gd name="connsiteX643" fmla="*/ 727587 w 2165654"/>
              <a:gd name="connsiteY643" fmla="*/ 1789471 h 2576249"/>
              <a:gd name="connsiteX644" fmla="*/ 707923 w 2165654"/>
              <a:gd name="connsiteY644" fmla="*/ 1828800 h 2576249"/>
              <a:gd name="connsiteX645" fmla="*/ 688258 w 2165654"/>
              <a:gd name="connsiteY645" fmla="*/ 1779639 h 2576249"/>
              <a:gd name="connsiteX646" fmla="*/ 717755 w 2165654"/>
              <a:gd name="connsiteY646" fmla="*/ 1750142 h 2576249"/>
              <a:gd name="connsiteX647" fmla="*/ 737419 w 2165654"/>
              <a:gd name="connsiteY647" fmla="*/ 1779639 h 2576249"/>
              <a:gd name="connsiteX648" fmla="*/ 688258 w 2165654"/>
              <a:gd name="connsiteY648" fmla="*/ 1848464 h 2576249"/>
              <a:gd name="connsiteX649" fmla="*/ 668594 w 2165654"/>
              <a:gd name="connsiteY649" fmla="*/ 1887793 h 2576249"/>
              <a:gd name="connsiteX650" fmla="*/ 658761 w 2165654"/>
              <a:gd name="connsiteY650" fmla="*/ 1917290 h 2576249"/>
              <a:gd name="connsiteX651" fmla="*/ 727587 w 2165654"/>
              <a:gd name="connsiteY651" fmla="*/ 1877961 h 2576249"/>
              <a:gd name="connsiteX652" fmla="*/ 766916 w 2165654"/>
              <a:gd name="connsiteY652" fmla="*/ 1868129 h 2576249"/>
              <a:gd name="connsiteX653" fmla="*/ 806245 w 2165654"/>
              <a:gd name="connsiteY653" fmla="*/ 1838632 h 2576249"/>
              <a:gd name="connsiteX654" fmla="*/ 776748 w 2165654"/>
              <a:gd name="connsiteY654" fmla="*/ 1887793 h 2576249"/>
              <a:gd name="connsiteX655" fmla="*/ 757084 w 2165654"/>
              <a:gd name="connsiteY655" fmla="*/ 1858297 h 2576249"/>
              <a:gd name="connsiteX656" fmla="*/ 776748 w 2165654"/>
              <a:gd name="connsiteY656" fmla="*/ 1828800 h 2576249"/>
              <a:gd name="connsiteX657" fmla="*/ 825910 w 2165654"/>
              <a:gd name="connsiteY657" fmla="*/ 1789471 h 2576249"/>
              <a:gd name="connsiteX658" fmla="*/ 865239 w 2165654"/>
              <a:gd name="connsiteY658" fmla="*/ 1730477 h 2576249"/>
              <a:gd name="connsiteX659" fmla="*/ 884903 w 2165654"/>
              <a:gd name="connsiteY659" fmla="*/ 1769806 h 2576249"/>
              <a:gd name="connsiteX660" fmla="*/ 855406 w 2165654"/>
              <a:gd name="connsiteY660" fmla="*/ 1750142 h 2576249"/>
              <a:gd name="connsiteX661" fmla="*/ 894735 w 2165654"/>
              <a:gd name="connsiteY661" fmla="*/ 1602658 h 2576249"/>
              <a:gd name="connsiteX662" fmla="*/ 973394 w 2165654"/>
              <a:gd name="connsiteY662" fmla="*/ 1445342 h 2576249"/>
              <a:gd name="connsiteX663" fmla="*/ 1002890 w 2165654"/>
              <a:gd name="connsiteY663" fmla="*/ 1425677 h 2576249"/>
              <a:gd name="connsiteX664" fmla="*/ 993058 w 2165654"/>
              <a:gd name="connsiteY664" fmla="*/ 1474839 h 2576249"/>
              <a:gd name="connsiteX665" fmla="*/ 1002890 w 2165654"/>
              <a:gd name="connsiteY665" fmla="*/ 1415845 h 2576249"/>
              <a:gd name="connsiteX666" fmla="*/ 1032387 w 2165654"/>
              <a:gd name="connsiteY666" fmla="*/ 1376516 h 2576249"/>
              <a:gd name="connsiteX667" fmla="*/ 953729 w 2165654"/>
              <a:gd name="connsiteY667" fmla="*/ 1317522 h 2576249"/>
              <a:gd name="connsiteX668" fmla="*/ 865239 w 2165654"/>
              <a:gd name="connsiteY668" fmla="*/ 1268361 h 2576249"/>
              <a:gd name="connsiteX669" fmla="*/ 835742 w 2165654"/>
              <a:gd name="connsiteY669" fmla="*/ 1219200 h 2576249"/>
              <a:gd name="connsiteX670" fmla="*/ 825910 w 2165654"/>
              <a:gd name="connsiteY670" fmla="*/ 1189703 h 2576249"/>
              <a:gd name="connsiteX671" fmla="*/ 806245 w 2165654"/>
              <a:gd name="connsiteY671" fmla="*/ 1042219 h 2576249"/>
              <a:gd name="connsiteX672" fmla="*/ 550606 w 2165654"/>
              <a:gd name="connsiteY672" fmla="*/ 1120877 h 2576249"/>
              <a:gd name="connsiteX673" fmla="*/ 540774 w 2165654"/>
              <a:gd name="connsiteY673" fmla="*/ 1150374 h 2576249"/>
              <a:gd name="connsiteX674" fmla="*/ 648929 w 2165654"/>
              <a:gd name="connsiteY674" fmla="*/ 1248697 h 2576249"/>
              <a:gd name="connsiteX675" fmla="*/ 707923 w 2165654"/>
              <a:gd name="connsiteY675" fmla="*/ 1229032 h 2576249"/>
              <a:gd name="connsiteX676" fmla="*/ 570271 w 2165654"/>
              <a:gd name="connsiteY676" fmla="*/ 1238864 h 2576249"/>
              <a:gd name="connsiteX677" fmla="*/ 550606 w 2165654"/>
              <a:gd name="connsiteY677" fmla="*/ 1268361 h 2576249"/>
              <a:gd name="connsiteX678" fmla="*/ 609600 w 2165654"/>
              <a:gd name="connsiteY678" fmla="*/ 1160206 h 2576249"/>
              <a:gd name="connsiteX679" fmla="*/ 619432 w 2165654"/>
              <a:gd name="connsiteY679" fmla="*/ 1120877 h 2576249"/>
              <a:gd name="connsiteX680" fmla="*/ 609600 w 2165654"/>
              <a:gd name="connsiteY680" fmla="*/ 1002890 h 2576249"/>
              <a:gd name="connsiteX681" fmla="*/ 471948 w 2165654"/>
              <a:gd name="connsiteY681" fmla="*/ 1071716 h 2576249"/>
              <a:gd name="connsiteX682" fmla="*/ 432619 w 2165654"/>
              <a:gd name="connsiteY682" fmla="*/ 1081548 h 2576249"/>
              <a:gd name="connsiteX683" fmla="*/ 403123 w 2165654"/>
              <a:gd name="connsiteY683" fmla="*/ 1101213 h 2576249"/>
              <a:gd name="connsiteX684" fmla="*/ 570271 w 2165654"/>
              <a:gd name="connsiteY684" fmla="*/ 1111045 h 2576249"/>
              <a:gd name="connsiteX685" fmla="*/ 511277 w 2165654"/>
              <a:gd name="connsiteY685" fmla="*/ 1199535 h 2576249"/>
              <a:gd name="connsiteX686" fmla="*/ 609600 w 2165654"/>
              <a:gd name="connsiteY686" fmla="*/ 1111045 h 2576249"/>
              <a:gd name="connsiteX687" fmla="*/ 639097 w 2165654"/>
              <a:gd name="connsiteY687" fmla="*/ 1081548 h 2576249"/>
              <a:gd name="connsiteX688" fmla="*/ 658761 w 2165654"/>
              <a:gd name="connsiteY688" fmla="*/ 1052051 h 2576249"/>
              <a:gd name="connsiteX689" fmla="*/ 668594 w 2165654"/>
              <a:gd name="connsiteY689" fmla="*/ 1160206 h 2576249"/>
              <a:gd name="connsiteX690" fmla="*/ 639097 w 2165654"/>
              <a:gd name="connsiteY690" fmla="*/ 1140542 h 2576249"/>
              <a:gd name="connsiteX691" fmla="*/ 658761 w 2165654"/>
              <a:gd name="connsiteY691" fmla="*/ 1288026 h 2576249"/>
              <a:gd name="connsiteX692" fmla="*/ 648929 w 2165654"/>
              <a:gd name="connsiteY692" fmla="*/ 1425677 h 2576249"/>
              <a:gd name="connsiteX693" fmla="*/ 619432 w 2165654"/>
              <a:gd name="connsiteY693" fmla="*/ 1356851 h 2576249"/>
              <a:gd name="connsiteX694" fmla="*/ 639097 w 2165654"/>
              <a:gd name="connsiteY694" fmla="*/ 1278193 h 2576249"/>
              <a:gd name="connsiteX695" fmla="*/ 668594 w 2165654"/>
              <a:gd name="connsiteY695" fmla="*/ 1337187 h 2576249"/>
              <a:gd name="connsiteX696" fmla="*/ 639097 w 2165654"/>
              <a:gd name="connsiteY696" fmla="*/ 1474839 h 2576249"/>
              <a:gd name="connsiteX697" fmla="*/ 560439 w 2165654"/>
              <a:gd name="connsiteY697" fmla="*/ 1406013 h 2576249"/>
              <a:gd name="connsiteX698" fmla="*/ 580103 w 2165654"/>
              <a:gd name="connsiteY698" fmla="*/ 1248697 h 2576249"/>
              <a:gd name="connsiteX699" fmla="*/ 599768 w 2165654"/>
              <a:gd name="connsiteY699" fmla="*/ 1219200 h 2576249"/>
              <a:gd name="connsiteX700" fmla="*/ 609600 w 2165654"/>
              <a:gd name="connsiteY700" fmla="*/ 1376516 h 2576249"/>
              <a:gd name="connsiteX701" fmla="*/ 570271 w 2165654"/>
              <a:gd name="connsiteY701" fmla="*/ 1327355 h 2576249"/>
              <a:gd name="connsiteX702" fmla="*/ 560439 w 2165654"/>
              <a:gd name="connsiteY702" fmla="*/ 1288026 h 2576249"/>
              <a:gd name="connsiteX703" fmla="*/ 540774 w 2165654"/>
              <a:gd name="connsiteY703" fmla="*/ 1248697 h 2576249"/>
              <a:gd name="connsiteX704" fmla="*/ 530942 w 2165654"/>
              <a:gd name="connsiteY704" fmla="*/ 1199535 h 2576249"/>
              <a:gd name="connsiteX705" fmla="*/ 560439 w 2165654"/>
              <a:gd name="connsiteY705" fmla="*/ 1170039 h 2576249"/>
              <a:gd name="connsiteX706" fmla="*/ 570271 w 2165654"/>
              <a:gd name="connsiteY706" fmla="*/ 1278193 h 2576249"/>
              <a:gd name="connsiteX707" fmla="*/ 511277 w 2165654"/>
              <a:gd name="connsiteY707" fmla="*/ 1258529 h 2576249"/>
              <a:gd name="connsiteX708" fmla="*/ 501445 w 2165654"/>
              <a:gd name="connsiteY708" fmla="*/ 1229032 h 2576249"/>
              <a:gd name="connsiteX709" fmla="*/ 530942 w 2165654"/>
              <a:gd name="connsiteY709" fmla="*/ 1268361 h 2576249"/>
              <a:gd name="connsiteX710" fmla="*/ 580103 w 2165654"/>
              <a:gd name="connsiteY710" fmla="*/ 1406013 h 2576249"/>
              <a:gd name="connsiteX711" fmla="*/ 550606 w 2165654"/>
              <a:gd name="connsiteY711" fmla="*/ 1504335 h 2576249"/>
              <a:gd name="connsiteX712" fmla="*/ 540774 w 2165654"/>
              <a:gd name="connsiteY712" fmla="*/ 1533832 h 2576249"/>
              <a:gd name="connsiteX713" fmla="*/ 511277 w 2165654"/>
              <a:gd name="connsiteY713" fmla="*/ 1553497 h 2576249"/>
              <a:gd name="connsiteX714" fmla="*/ 452284 w 2165654"/>
              <a:gd name="connsiteY714" fmla="*/ 1622322 h 2576249"/>
              <a:gd name="connsiteX715" fmla="*/ 521110 w 2165654"/>
              <a:gd name="connsiteY715" fmla="*/ 1651819 h 2576249"/>
              <a:gd name="connsiteX716" fmla="*/ 560439 w 2165654"/>
              <a:gd name="connsiteY716" fmla="*/ 1759974 h 2576249"/>
              <a:gd name="connsiteX717" fmla="*/ 589935 w 2165654"/>
              <a:gd name="connsiteY717" fmla="*/ 1799303 h 2576249"/>
              <a:gd name="connsiteX718" fmla="*/ 648929 w 2165654"/>
              <a:gd name="connsiteY718" fmla="*/ 1818968 h 2576249"/>
              <a:gd name="connsiteX719" fmla="*/ 668594 w 2165654"/>
              <a:gd name="connsiteY719" fmla="*/ 1641987 h 2576249"/>
              <a:gd name="connsiteX720" fmla="*/ 678426 w 2165654"/>
              <a:gd name="connsiteY720" fmla="*/ 1612490 h 2576249"/>
              <a:gd name="connsiteX721" fmla="*/ 570271 w 2165654"/>
              <a:gd name="connsiteY721" fmla="*/ 1612490 h 2576249"/>
              <a:gd name="connsiteX722" fmla="*/ 521110 w 2165654"/>
              <a:gd name="connsiteY722" fmla="*/ 1641987 h 2576249"/>
              <a:gd name="connsiteX723" fmla="*/ 481781 w 2165654"/>
              <a:gd name="connsiteY723" fmla="*/ 1700981 h 2576249"/>
              <a:gd name="connsiteX724" fmla="*/ 471948 w 2165654"/>
              <a:gd name="connsiteY724" fmla="*/ 1750142 h 2576249"/>
              <a:gd name="connsiteX725" fmla="*/ 432619 w 2165654"/>
              <a:gd name="connsiteY725" fmla="*/ 1789471 h 2576249"/>
              <a:gd name="connsiteX726" fmla="*/ 412955 w 2165654"/>
              <a:gd name="connsiteY726" fmla="*/ 1818968 h 2576249"/>
              <a:gd name="connsiteX727" fmla="*/ 373626 w 2165654"/>
              <a:gd name="connsiteY727" fmla="*/ 1868129 h 2576249"/>
              <a:gd name="connsiteX728" fmla="*/ 353961 w 2165654"/>
              <a:gd name="connsiteY728" fmla="*/ 1897626 h 2576249"/>
              <a:gd name="connsiteX729" fmla="*/ 304800 w 2165654"/>
              <a:gd name="connsiteY729" fmla="*/ 1976284 h 2576249"/>
              <a:gd name="connsiteX730" fmla="*/ 245806 w 2165654"/>
              <a:gd name="connsiteY730" fmla="*/ 2133600 h 2576249"/>
              <a:gd name="connsiteX731" fmla="*/ 216310 w 2165654"/>
              <a:gd name="connsiteY731" fmla="*/ 2143432 h 2576249"/>
              <a:gd name="connsiteX732" fmla="*/ 186813 w 2165654"/>
              <a:gd name="connsiteY732" fmla="*/ 2231922 h 2576249"/>
              <a:gd name="connsiteX733" fmla="*/ 176981 w 2165654"/>
              <a:gd name="connsiteY733" fmla="*/ 2261419 h 2576249"/>
              <a:gd name="connsiteX734" fmla="*/ 147484 w 2165654"/>
              <a:gd name="connsiteY734" fmla="*/ 2300748 h 2576249"/>
              <a:gd name="connsiteX735" fmla="*/ 127819 w 2165654"/>
              <a:gd name="connsiteY735" fmla="*/ 2379406 h 2576249"/>
              <a:gd name="connsiteX736" fmla="*/ 176981 w 2165654"/>
              <a:gd name="connsiteY736" fmla="*/ 2467897 h 2576249"/>
              <a:gd name="connsiteX737" fmla="*/ 206477 w 2165654"/>
              <a:gd name="connsiteY737" fmla="*/ 2487561 h 2576249"/>
              <a:gd name="connsiteX738" fmla="*/ 265471 w 2165654"/>
              <a:gd name="connsiteY738" fmla="*/ 2507226 h 2576249"/>
              <a:gd name="connsiteX739" fmla="*/ 353961 w 2165654"/>
              <a:gd name="connsiteY739" fmla="*/ 2467897 h 2576249"/>
              <a:gd name="connsiteX740" fmla="*/ 383458 w 2165654"/>
              <a:gd name="connsiteY740" fmla="*/ 2438400 h 2576249"/>
              <a:gd name="connsiteX741" fmla="*/ 403123 w 2165654"/>
              <a:gd name="connsiteY741" fmla="*/ 2408903 h 2576249"/>
              <a:gd name="connsiteX742" fmla="*/ 412955 w 2165654"/>
              <a:gd name="connsiteY742" fmla="*/ 2369574 h 2576249"/>
              <a:gd name="connsiteX743" fmla="*/ 432619 w 2165654"/>
              <a:gd name="connsiteY743" fmla="*/ 2340077 h 2576249"/>
              <a:gd name="connsiteX744" fmla="*/ 462116 w 2165654"/>
              <a:gd name="connsiteY744" fmla="*/ 2271251 h 2576249"/>
              <a:gd name="connsiteX745" fmla="*/ 412955 w 2165654"/>
              <a:gd name="connsiteY745" fmla="*/ 2202426 h 2576249"/>
              <a:gd name="connsiteX746" fmla="*/ 403123 w 2165654"/>
              <a:gd name="connsiteY746" fmla="*/ 2172929 h 2576249"/>
              <a:gd name="connsiteX747" fmla="*/ 373626 w 2165654"/>
              <a:gd name="connsiteY747" fmla="*/ 2153264 h 2576249"/>
              <a:gd name="connsiteX748" fmla="*/ 314632 w 2165654"/>
              <a:gd name="connsiteY748" fmla="*/ 2113935 h 2576249"/>
              <a:gd name="connsiteX749" fmla="*/ 275303 w 2165654"/>
              <a:gd name="connsiteY749" fmla="*/ 2025445 h 2576249"/>
              <a:gd name="connsiteX750" fmla="*/ 265471 w 2165654"/>
              <a:gd name="connsiteY750" fmla="*/ 1995948 h 2576249"/>
              <a:gd name="connsiteX751" fmla="*/ 226142 w 2165654"/>
              <a:gd name="connsiteY751" fmla="*/ 2005781 h 2576249"/>
              <a:gd name="connsiteX752" fmla="*/ 216310 w 2165654"/>
              <a:gd name="connsiteY752" fmla="*/ 2054942 h 2576249"/>
              <a:gd name="connsiteX753" fmla="*/ 304800 w 2165654"/>
              <a:gd name="connsiteY753" fmla="*/ 1995948 h 2576249"/>
              <a:gd name="connsiteX754" fmla="*/ 324465 w 2165654"/>
              <a:gd name="connsiteY754" fmla="*/ 1936955 h 2576249"/>
              <a:gd name="connsiteX755" fmla="*/ 334297 w 2165654"/>
              <a:gd name="connsiteY755" fmla="*/ 1897626 h 2576249"/>
              <a:gd name="connsiteX756" fmla="*/ 304800 w 2165654"/>
              <a:gd name="connsiteY756" fmla="*/ 1868129 h 2576249"/>
              <a:gd name="connsiteX757" fmla="*/ 235974 w 2165654"/>
              <a:gd name="connsiteY757" fmla="*/ 1838632 h 2576249"/>
              <a:gd name="connsiteX758" fmla="*/ 206477 w 2165654"/>
              <a:gd name="connsiteY758" fmla="*/ 1936955 h 2576249"/>
              <a:gd name="connsiteX759" fmla="*/ 196645 w 2165654"/>
              <a:gd name="connsiteY759" fmla="*/ 1897626 h 2576249"/>
              <a:gd name="connsiteX760" fmla="*/ 216310 w 2165654"/>
              <a:gd name="connsiteY760" fmla="*/ 1868129 h 2576249"/>
              <a:gd name="connsiteX761" fmla="*/ 235974 w 2165654"/>
              <a:gd name="connsiteY761" fmla="*/ 1789471 h 2576249"/>
              <a:gd name="connsiteX762" fmla="*/ 255639 w 2165654"/>
              <a:gd name="connsiteY762" fmla="*/ 1750142 h 2576249"/>
              <a:gd name="connsiteX763" fmla="*/ 285135 w 2165654"/>
              <a:gd name="connsiteY763" fmla="*/ 1818968 h 2576249"/>
              <a:gd name="connsiteX764" fmla="*/ 501445 w 2165654"/>
              <a:gd name="connsiteY764" fmla="*/ 1661651 h 2576249"/>
              <a:gd name="connsiteX765" fmla="*/ 521110 w 2165654"/>
              <a:gd name="connsiteY765" fmla="*/ 1632155 h 2576249"/>
              <a:gd name="connsiteX766" fmla="*/ 530942 w 2165654"/>
              <a:gd name="connsiteY766" fmla="*/ 1661651 h 2576249"/>
              <a:gd name="connsiteX767" fmla="*/ 550606 w 2165654"/>
              <a:gd name="connsiteY767" fmla="*/ 1632155 h 2576249"/>
              <a:gd name="connsiteX768" fmla="*/ 570271 w 2165654"/>
              <a:gd name="connsiteY768" fmla="*/ 1553497 h 2576249"/>
              <a:gd name="connsiteX769" fmla="*/ 550606 w 2165654"/>
              <a:gd name="connsiteY769" fmla="*/ 1396181 h 2576249"/>
              <a:gd name="connsiteX770" fmla="*/ 521110 w 2165654"/>
              <a:gd name="connsiteY770" fmla="*/ 1307690 h 2576249"/>
              <a:gd name="connsiteX771" fmla="*/ 511277 w 2165654"/>
              <a:gd name="connsiteY771" fmla="*/ 1268361 h 2576249"/>
              <a:gd name="connsiteX772" fmla="*/ 570271 w 2165654"/>
              <a:gd name="connsiteY772" fmla="*/ 1288026 h 2576249"/>
              <a:gd name="connsiteX773" fmla="*/ 580103 w 2165654"/>
              <a:gd name="connsiteY773" fmla="*/ 1317522 h 2576249"/>
              <a:gd name="connsiteX774" fmla="*/ 599768 w 2165654"/>
              <a:gd name="connsiteY774" fmla="*/ 1366684 h 2576249"/>
              <a:gd name="connsiteX775" fmla="*/ 609600 w 2165654"/>
              <a:gd name="connsiteY775" fmla="*/ 1406013 h 2576249"/>
              <a:gd name="connsiteX776" fmla="*/ 698090 w 2165654"/>
              <a:gd name="connsiteY776" fmla="*/ 1209368 h 2576249"/>
              <a:gd name="connsiteX777" fmla="*/ 717755 w 2165654"/>
              <a:gd name="connsiteY777" fmla="*/ 1179871 h 2576249"/>
              <a:gd name="connsiteX778" fmla="*/ 747252 w 2165654"/>
              <a:gd name="connsiteY778" fmla="*/ 1170039 h 2576249"/>
              <a:gd name="connsiteX779" fmla="*/ 796413 w 2165654"/>
              <a:gd name="connsiteY779" fmla="*/ 1238864 h 2576249"/>
              <a:gd name="connsiteX780" fmla="*/ 894735 w 2165654"/>
              <a:gd name="connsiteY780" fmla="*/ 1248697 h 2576249"/>
              <a:gd name="connsiteX781" fmla="*/ 924232 w 2165654"/>
              <a:gd name="connsiteY781" fmla="*/ 1248697 h 257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</a:cxnLst>
            <a:rect l="l" t="t" r="r" b="b"/>
            <a:pathLst>
              <a:path w="2165654" h="2576249">
                <a:moveTo>
                  <a:pt x="1946787" y="49161"/>
                </a:moveTo>
                <a:cubicBezTo>
                  <a:pt x="1963174" y="39329"/>
                  <a:pt x="1978550" y="27572"/>
                  <a:pt x="1995948" y="19664"/>
                </a:cubicBezTo>
                <a:cubicBezTo>
                  <a:pt x="2014818" y="11087"/>
                  <a:pt x="2054942" y="0"/>
                  <a:pt x="2054942" y="0"/>
                </a:cubicBezTo>
                <a:cubicBezTo>
                  <a:pt x="2081161" y="3277"/>
                  <a:pt x="2108108" y="2880"/>
                  <a:pt x="2133600" y="9832"/>
                </a:cubicBezTo>
                <a:cubicBezTo>
                  <a:pt x="2164826" y="18348"/>
                  <a:pt x="2176843" y="39353"/>
                  <a:pt x="2153265" y="68826"/>
                </a:cubicBezTo>
                <a:cubicBezTo>
                  <a:pt x="2146791" y="76919"/>
                  <a:pt x="2133038" y="74023"/>
                  <a:pt x="2123768" y="78658"/>
                </a:cubicBezTo>
                <a:cubicBezTo>
                  <a:pt x="2113199" y="83943"/>
                  <a:pt x="2104840" y="93037"/>
                  <a:pt x="2094271" y="98322"/>
                </a:cubicBezTo>
                <a:cubicBezTo>
                  <a:pt x="2078549" y="106183"/>
                  <a:pt x="2040154" y="113785"/>
                  <a:pt x="2025445" y="117987"/>
                </a:cubicBezTo>
                <a:cubicBezTo>
                  <a:pt x="2015480" y="120834"/>
                  <a:pt x="2005780" y="124542"/>
                  <a:pt x="1995948" y="127819"/>
                </a:cubicBezTo>
                <a:cubicBezTo>
                  <a:pt x="1986116" y="124542"/>
                  <a:pt x="1965307" y="128287"/>
                  <a:pt x="1966452" y="117987"/>
                </a:cubicBezTo>
                <a:cubicBezTo>
                  <a:pt x="1973591" y="53744"/>
                  <a:pt x="1996497" y="45519"/>
                  <a:pt x="2035277" y="19664"/>
                </a:cubicBezTo>
                <a:cubicBezTo>
                  <a:pt x="2041832" y="29496"/>
                  <a:pt x="2054156" y="37370"/>
                  <a:pt x="2054942" y="49161"/>
                </a:cubicBezTo>
                <a:cubicBezTo>
                  <a:pt x="2057567" y="88539"/>
                  <a:pt x="2050005" y="127987"/>
                  <a:pt x="2045110" y="167148"/>
                </a:cubicBezTo>
                <a:cubicBezTo>
                  <a:pt x="2043434" y="180557"/>
                  <a:pt x="2041320" y="194390"/>
                  <a:pt x="2035277" y="206477"/>
                </a:cubicBezTo>
                <a:cubicBezTo>
                  <a:pt x="2024708" y="227616"/>
                  <a:pt x="2018369" y="257997"/>
                  <a:pt x="1995948" y="265471"/>
                </a:cubicBezTo>
                <a:lnTo>
                  <a:pt x="1966452" y="275303"/>
                </a:lnTo>
                <a:cubicBezTo>
                  <a:pt x="1933678" y="272026"/>
                  <a:pt x="1899377" y="275887"/>
                  <a:pt x="1868129" y="265471"/>
                </a:cubicBezTo>
                <a:cubicBezTo>
                  <a:pt x="1831919" y="253401"/>
                  <a:pt x="1854032" y="175678"/>
                  <a:pt x="1858297" y="167148"/>
                </a:cubicBezTo>
                <a:cubicBezTo>
                  <a:pt x="1862932" y="157878"/>
                  <a:pt x="1878268" y="161399"/>
                  <a:pt x="1887794" y="157316"/>
                </a:cubicBezTo>
                <a:cubicBezTo>
                  <a:pt x="1972846" y="120865"/>
                  <a:pt x="1887442" y="150878"/>
                  <a:pt x="1956619" y="127819"/>
                </a:cubicBezTo>
                <a:cubicBezTo>
                  <a:pt x="1959897" y="137651"/>
                  <a:pt x="1966452" y="146952"/>
                  <a:pt x="1966452" y="157316"/>
                </a:cubicBezTo>
                <a:cubicBezTo>
                  <a:pt x="1966452" y="185453"/>
                  <a:pt x="1957297" y="215632"/>
                  <a:pt x="1936955" y="235974"/>
                </a:cubicBezTo>
                <a:cubicBezTo>
                  <a:pt x="1928599" y="244330"/>
                  <a:pt x="1916536" y="248074"/>
                  <a:pt x="1907458" y="255639"/>
                </a:cubicBezTo>
                <a:cubicBezTo>
                  <a:pt x="1831747" y="318731"/>
                  <a:pt x="1921703" y="255972"/>
                  <a:pt x="1848465" y="304800"/>
                </a:cubicBezTo>
                <a:cubicBezTo>
                  <a:pt x="1841910" y="314632"/>
                  <a:pt x="1837156" y="325941"/>
                  <a:pt x="1828800" y="334297"/>
                </a:cubicBezTo>
                <a:cubicBezTo>
                  <a:pt x="1784034" y="379062"/>
                  <a:pt x="1750539" y="345834"/>
                  <a:pt x="1681316" y="334297"/>
                </a:cubicBezTo>
                <a:cubicBezTo>
                  <a:pt x="1671484" y="324465"/>
                  <a:pt x="1662501" y="313702"/>
                  <a:pt x="1651819" y="304800"/>
                </a:cubicBezTo>
                <a:cubicBezTo>
                  <a:pt x="1642741" y="297235"/>
                  <a:pt x="1630679" y="293491"/>
                  <a:pt x="1622323" y="285135"/>
                </a:cubicBezTo>
                <a:cubicBezTo>
                  <a:pt x="1613967" y="276779"/>
                  <a:pt x="1609213" y="265471"/>
                  <a:pt x="1602658" y="255639"/>
                </a:cubicBezTo>
                <a:cubicBezTo>
                  <a:pt x="1605935" y="239252"/>
                  <a:pt x="1600673" y="218294"/>
                  <a:pt x="1612490" y="206477"/>
                </a:cubicBezTo>
                <a:cubicBezTo>
                  <a:pt x="1627147" y="191820"/>
                  <a:pt x="1671484" y="186813"/>
                  <a:pt x="1671484" y="186813"/>
                </a:cubicBezTo>
                <a:cubicBezTo>
                  <a:pt x="1743587" y="190090"/>
                  <a:pt x="1815829" y="191109"/>
                  <a:pt x="1887794" y="196645"/>
                </a:cubicBezTo>
                <a:cubicBezTo>
                  <a:pt x="1901267" y="197681"/>
                  <a:pt x="1916127" y="198623"/>
                  <a:pt x="1927123" y="206477"/>
                </a:cubicBezTo>
                <a:cubicBezTo>
                  <a:pt x="1940458" y="216002"/>
                  <a:pt x="1945032" y="234219"/>
                  <a:pt x="1956619" y="245806"/>
                </a:cubicBezTo>
                <a:cubicBezTo>
                  <a:pt x="1964975" y="254162"/>
                  <a:pt x="1976284" y="258916"/>
                  <a:pt x="1986116" y="265471"/>
                </a:cubicBezTo>
                <a:cubicBezTo>
                  <a:pt x="1996818" y="297577"/>
                  <a:pt x="2005099" y="306162"/>
                  <a:pt x="1986116" y="344129"/>
                </a:cubicBezTo>
                <a:cubicBezTo>
                  <a:pt x="1979897" y="356566"/>
                  <a:pt x="1965156" y="362650"/>
                  <a:pt x="1956619" y="373626"/>
                </a:cubicBezTo>
                <a:cubicBezTo>
                  <a:pt x="1894852" y="453041"/>
                  <a:pt x="1944896" y="414214"/>
                  <a:pt x="1887794" y="452284"/>
                </a:cubicBezTo>
                <a:lnTo>
                  <a:pt x="1828800" y="432619"/>
                </a:lnTo>
                <a:cubicBezTo>
                  <a:pt x="1818968" y="429342"/>
                  <a:pt x="1808573" y="427422"/>
                  <a:pt x="1799303" y="422787"/>
                </a:cubicBezTo>
                <a:lnTo>
                  <a:pt x="1759974" y="403122"/>
                </a:lnTo>
                <a:cubicBezTo>
                  <a:pt x="1756697" y="393290"/>
                  <a:pt x="1754777" y="382896"/>
                  <a:pt x="1750142" y="373626"/>
                </a:cubicBezTo>
                <a:cubicBezTo>
                  <a:pt x="1726693" y="326730"/>
                  <a:pt x="1704697" y="345600"/>
                  <a:pt x="1740310" y="265471"/>
                </a:cubicBezTo>
                <a:cubicBezTo>
                  <a:pt x="1744519" y="256000"/>
                  <a:pt x="1759974" y="258916"/>
                  <a:pt x="1769806" y="255639"/>
                </a:cubicBezTo>
                <a:cubicBezTo>
                  <a:pt x="1824754" y="273954"/>
                  <a:pt x="1818755" y="261298"/>
                  <a:pt x="1789471" y="363793"/>
                </a:cubicBezTo>
                <a:cubicBezTo>
                  <a:pt x="1784969" y="379550"/>
                  <a:pt x="1769499" y="389787"/>
                  <a:pt x="1759974" y="403122"/>
                </a:cubicBezTo>
                <a:cubicBezTo>
                  <a:pt x="1718979" y="460516"/>
                  <a:pt x="1766739" y="405751"/>
                  <a:pt x="1700981" y="462116"/>
                </a:cubicBezTo>
                <a:cubicBezTo>
                  <a:pt x="1690424" y="471165"/>
                  <a:pt x="1682460" y="483076"/>
                  <a:pt x="1671484" y="491613"/>
                </a:cubicBezTo>
                <a:cubicBezTo>
                  <a:pt x="1620771" y="531056"/>
                  <a:pt x="1627498" y="525939"/>
                  <a:pt x="1582994" y="540774"/>
                </a:cubicBezTo>
                <a:cubicBezTo>
                  <a:pt x="1563329" y="534219"/>
                  <a:pt x="1543812" y="527206"/>
                  <a:pt x="1524000" y="521110"/>
                </a:cubicBezTo>
                <a:cubicBezTo>
                  <a:pt x="1377673" y="476087"/>
                  <a:pt x="1507145" y="518768"/>
                  <a:pt x="1425677" y="491613"/>
                </a:cubicBezTo>
                <a:cubicBezTo>
                  <a:pt x="1415845" y="478503"/>
                  <a:pt x="1400683" y="468040"/>
                  <a:pt x="1396181" y="452284"/>
                </a:cubicBezTo>
                <a:cubicBezTo>
                  <a:pt x="1393334" y="442319"/>
                  <a:pt x="1398684" y="430116"/>
                  <a:pt x="1406013" y="422787"/>
                </a:cubicBezTo>
                <a:cubicBezTo>
                  <a:pt x="1413342" y="415458"/>
                  <a:pt x="1425455" y="415469"/>
                  <a:pt x="1435510" y="412955"/>
                </a:cubicBezTo>
                <a:cubicBezTo>
                  <a:pt x="1451723" y="408902"/>
                  <a:pt x="1468284" y="406400"/>
                  <a:pt x="1484671" y="403122"/>
                </a:cubicBezTo>
                <a:cubicBezTo>
                  <a:pt x="1520723" y="406400"/>
                  <a:pt x="1556989" y="407835"/>
                  <a:pt x="1592826" y="412955"/>
                </a:cubicBezTo>
                <a:cubicBezTo>
                  <a:pt x="1603086" y="414421"/>
                  <a:pt x="1615849" y="414694"/>
                  <a:pt x="1622323" y="422787"/>
                </a:cubicBezTo>
                <a:cubicBezTo>
                  <a:pt x="1630765" y="433339"/>
                  <a:pt x="1628443" y="449123"/>
                  <a:pt x="1632155" y="462116"/>
                </a:cubicBezTo>
                <a:cubicBezTo>
                  <a:pt x="1635002" y="472081"/>
                  <a:pt x="1638710" y="481781"/>
                  <a:pt x="1641987" y="491613"/>
                </a:cubicBezTo>
                <a:cubicBezTo>
                  <a:pt x="1639115" y="498794"/>
                  <a:pt x="1617932" y="561543"/>
                  <a:pt x="1602658" y="570271"/>
                </a:cubicBezTo>
                <a:cubicBezTo>
                  <a:pt x="1588148" y="578562"/>
                  <a:pt x="1569884" y="576826"/>
                  <a:pt x="1553497" y="580103"/>
                </a:cubicBezTo>
                <a:cubicBezTo>
                  <a:pt x="1527278" y="576826"/>
                  <a:pt x="1496486" y="585424"/>
                  <a:pt x="1474839" y="570271"/>
                </a:cubicBezTo>
                <a:cubicBezTo>
                  <a:pt x="1457858" y="558384"/>
                  <a:pt x="1455174" y="511277"/>
                  <a:pt x="1455174" y="511277"/>
                </a:cubicBezTo>
                <a:cubicBezTo>
                  <a:pt x="1512753" y="468094"/>
                  <a:pt x="1472471" y="490356"/>
                  <a:pt x="1533832" y="471948"/>
                </a:cubicBezTo>
                <a:cubicBezTo>
                  <a:pt x="1553686" y="465992"/>
                  <a:pt x="1573161" y="458839"/>
                  <a:pt x="1592826" y="452284"/>
                </a:cubicBezTo>
                <a:lnTo>
                  <a:pt x="1622323" y="442451"/>
                </a:lnTo>
                <a:cubicBezTo>
                  <a:pt x="1641987" y="445729"/>
                  <a:pt x="1662403" y="445980"/>
                  <a:pt x="1681316" y="452284"/>
                </a:cubicBezTo>
                <a:cubicBezTo>
                  <a:pt x="1701851" y="459129"/>
                  <a:pt x="1726617" y="487752"/>
                  <a:pt x="1740310" y="501445"/>
                </a:cubicBezTo>
                <a:cubicBezTo>
                  <a:pt x="1769359" y="588594"/>
                  <a:pt x="1762263" y="539837"/>
                  <a:pt x="1750142" y="648929"/>
                </a:cubicBezTo>
                <a:cubicBezTo>
                  <a:pt x="1714090" y="645652"/>
                  <a:pt x="1677870" y="643881"/>
                  <a:pt x="1641987" y="639097"/>
                </a:cubicBezTo>
                <a:cubicBezTo>
                  <a:pt x="1621416" y="636354"/>
                  <a:pt x="1593379" y="626171"/>
                  <a:pt x="1573161" y="619432"/>
                </a:cubicBezTo>
                <a:cubicBezTo>
                  <a:pt x="1563329" y="612877"/>
                  <a:pt x="1552021" y="608124"/>
                  <a:pt x="1543665" y="599768"/>
                </a:cubicBezTo>
                <a:cubicBezTo>
                  <a:pt x="1511864" y="567967"/>
                  <a:pt x="1511830" y="525786"/>
                  <a:pt x="1533832" y="481781"/>
                </a:cubicBezTo>
                <a:cubicBezTo>
                  <a:pt x="1539875" y="469694"/>
                  <a:pt x="1560051" y="475226"/>
                  <a:pt x="1573161" y="471948"/>
                </a:cubicBezTo>
                <a:cubicBezTo>
                  <a:pt x="1657694" y="415594"/>
                  <a:pt x="1550740" y="483158"/>
                  <a:pt x="1632155" y="442451"/>
                </a:cubicBezTo>
                <a:cubicBezTo>
                  <a:pt x="1708390" y="404333"/>
                  <a:pt x="1617013" y="437667"/>
                  <a:pt x="1691148" y="412955"/>
                </a:cubicBezTo>
                <a:cubicBezTo>
                  <a:pt x="1700980" y="419510"/>
                  <a:pt x="1713263" y="423392"/>
                  <a:pt x="1720645" y="432619"/>
                </a:cubicBezTo>
                <a:cubicBezTo>
                  <a:pt x="1727119" y="440712"/>
                  <a:pt x="1730477" y="451752"/>
                  <a:pt x="1730477" y="462116"/>
                </a:cubicBezTo>
                <a:cubicBezTo>
                  <a:pt x="1730477" y="490534"/>
                  <a:pt x="1727634" y="538228"/>
                  <a:pt x="1700981" y="560439"/>
                </a:cubicBezTo>
                <a:cubicBezTo>
                  <a:pt x="1689721" y="569822"/>
                  <a:pt x="1674378" y="572831"/>
                  <a:pt x="1661652" y="580103"/>
                </a:cubicBezTo>
                <a:cubicBezTo>
                  <a:pt x="1651392" y="585966"/>
                  <a:pt x="1642954" y="594969"/>
                  <a:pt x="1632155" y="599768"/>
                </a:cubicBezTo>
                <a:cubicBezTo>
                  <a:pt x="1613213" y="608187"/>
                  <a:pt x="1573161" y="619432"/>
                  <a:pt x="1573161" y="619432"/>
                </a:cubicBezTo>
                <a:cubicBezTo>
                  <a:pt x="1549076" y="635490"/>
                  <a:pt x="1536083" y="648929"/>
                  <a:pt x="1504335" y="648929"/>
                </a:cubicBezTo>
                <a:cubicBezTo>
                  <a:pt x="1487623" y="648929"/>
                  <a:pt x="1471561" y="642374"/>
                  <a:pt x="1455174" y="639097"/>
                </a:cubicBezTo>
                <a:cubicBezTo>
                  <a:pt x="1411020" y="594943"/>
                  <a:pt x="1430074" y="622792"/>
                  <a:pt x="1406013" y="550606"/>
                </a:cubicBezTo>
                <a:lnTo>
                  <a:pt x="1396181" y="521110"/>
                </a:lnTo>
                <a:cubicBezTo>
                  <a:pt x="1367391" y="636266"/>
                  <a:pt x="1401740" y="573831"/>
                  <a:pt x="1347019" y="619432"/>
                </a:cubicBezTo>
                <a:cubicBezTo>
                  <a:pt x="1336337" y="628334"/>
                  <a:pt x="1327355" y="639097"/>
                  <a:pt x="1317523" y="648929"/>
                </a:cubicBezTo>
                <a:cubicBezTo>
                  <a:pt x="1301136" y="645652"/>
                  <a:pt x="1281199" y="649796"/>
                  <a:pt x="1268361" y="639097"/>
                </a:cubicBezTo>
                <a:cubicBezTo>
                  <a:pt x="1257980" y="630446"/>
                  <a:pt x="1258529" y="613281"/>
                  <a:pt x="1258529" y="599768"/>
                </a:cubicBezTo>
                <a:cubicBezTo>
                  <a:pt x="1258529" y="573345"/>
                  <a:pt x="1263634" y="547107"/>
                  <a:pt x="1268361" y="521110"/>
                </a:cubicBezTo>
                <a:cubicBezTo>
                  <a:pt x="1270215" y="510913"/>
                  <a:pt x="1270865" y="498942"/>
                  <a:pt x="1278194" y="491613"/>
                </a:cubicBezTo>
                <a:cubicBezTo>
                  <a:pt x="1285522" y="484285"/>
                  <a:pt x="1297858" y="485058"/>
                  <a:pt x="1307690" y="481781"/>
                </a:cubicBezTo>
                <a:cubicBezTo>
                  <a:pt x="1317522" y="491613"/>
                  <a:pt x="1329474" y="499708"/>
                  <a:pt x="1337187" y="511277"/>
                </a:cubicBezTo>
                <a:cubicBezTo>
                  <a:pt x="1345824" y="524232"/>
                  <a:pt x="1355434" y="582848"/>
                  <a:pt x="1356852" y="589935"/>
                </a:cubicBezTo>
                <a:cubicBezTo>
                  <a:pt x="1352549" y="620052"/>
                  <a:pt x="1356202" y="665180"/>
                  <a:pt x="1327355" y="688258"/>
                </a:cubicBezTo>
                <a:cubicBezTo>
                  <a:pt x="1319262" y="694732"/>
                  <a:pt x="1307690" y="694813"/>
                  <a:pt x="1297858" y="698090"/>
                </a:cubicBezTo>
                <a:cubicBezTo>
                  <a:pt x="1284748" y="694813"/>
                  <a:pt x="1268084" y="697813"/>
                  <a:pt x="1258529" y="688258"/>
                </a:cubicBezTo>
                <a:cubicBezTo>
                  <a:pt x="1230593" y="660322"/>
                  <a:pt x="1254526" y="640185"/>
                  <a:pt x="1268361" y="619432"/>
                </a:cubicBezTo>
                <a:cubicBezTo>
                  <a:pt x="1278193" y="622709"/>
                  <a:pt x="1289765" y="622790"/>
                  <a:pt x="1297858" y="629264"/>
                </a:cubicBezTo>
                <a:cubicBezTo>
                  <a:pt x="1320597" y="647455"/>
                  <a:pt x="1328603" y="682826"/>
                  <a:pt x="1307690" y="707922"/>
                </a:cubicBezTo>
                <a:cubicBezTo>
                  <a:pt x="1299039" y="718303"/>
                  <a:pt x="1281471" y="714477"/>
                  <a:pt x="1268361" y="717755"/>
                </a:cubicBezTo>
                <a:cubicBezTo>
                  <a:pt x="1258529" y="727587"/>
                  <a:pt x="1250434" y="739538"/>
                  <a:pt x="1238865" y="747251"/>
                </a:cubicBezTo>
                <a:cubicBezTo>
                  <a:pt x="1230241" y="753000"/>
                  <a:pt x="1219333" y="754237"/>
                  <a:pt x="1209368" y="757084"/>
                </a:cubicBezTo>
                <a:cubicBezTo>
                  <a:pt x="1122920" y="781784"/>
                  <a:pt x="1211286" y="753167"/>
                  <a:pt x="1140542" y="776748"/>
                </a:cubicBezTo>
                <a:cubicBezTo>
                  <a:pt x="1120877" y="773471"/>
                  <a:pt x="1097115" y="779370"/>
                  <a:pt x="1081548" y="766916"/>
                </a:cubicBezTo>
                <a:cubicBezTo>
                  <a:pt x="1073455" y="760441"/>
                  <a:pt x="1084052" y="744748"/>
                  <a:pt x="1091381" y="737419"/>
                </a:cubicBezTo>
                <a:cubicBezTo>
                  <a:pt x="1098709" y="730091"/>
                  <a:pt x="1111045" y="730864"/>
                  <a:pt x="1120877" y="727587"/>
                </a:cubicBezTo>
                <a:cubicBezTo>
                  <a:pt x="1133987" y="734142"/>
                  <a:pt x="1152076" y="759446"/>
                  <a:pt x="1160206" y="747251"/>
                </a:cubicBezTo>
                <a:cubicBezTo>
                  <a:pt x="1169996" y="732566"/>
                  <a:pt x="1146574" y="714677"/>
                  <a:pt x="1140542" y="698090"/>
                </a:cubicBezTo>
                <a:cubicBezTo>
                  <a:pt x="1133458" y="678610"/>
                  <a:pt x="1120877" y="639097"/>
                  <a:pt x="1120877" y="639097"/>
                </a:cubicBezTo>
                <a:cubicBezTo>
                  <a:pt x="1131539" y="607113"/>
                  <a:pt x="1125402" y="605403"/>
                  <a:pt x="1160206" y="589935"/>
                </a:cubicBezTo>
                <a:cubicBezTo>
                  <a:pt x="1179148" y="581516"/>
                  <a:pt x="1219200" y="570271"/>
                  <a:pt x="1219200" y="570271"/>
                </a:cubicBezTo>
                <a:cubicBezTo>
                  <a:pt x="1245419" y="573548"/>
                  <a:pt x="1276719" y="564249"/>
                  <a:pt x="1297858" y="580103"/>
                </a:cubicBezTo>
                <a:cubicBezTo>
                  <a:pt x="1309584" y="588897"/>
                  <a:pt x="1271097" y="592227"/>
                  <a:pt x="1258529" y="599768"/>
                </a:cubicBezTo>
                <a:cubicBezTo>
                  <a:pt x="1174915" y="649937"/>
                  <a:pt x="1230112" y="631453"/>
                  <a:pt x="1160206" y="648929"/>
                </a:cubicBezTo>
                <a:lnTo>
                  <a:pt x="1101213" y="688258"/>
                </a:lnTo>
                <a:cubicBezTo>
                  <a:pt x="1091381" y="694813"/>
                  <a:pt x="1119246" y="671459"/>
                  <a:pt x="1130710" y="668593"/>
                </a:cubicBezTo>
                <a:cubicBezTo>
                  <a:pt x="1143820" y="665316"/>
                  <a:pt x="1157386" y="663506"/>
                  <a:pt x="1170039" y="658761"/>
                </a:cubicBezTo>
                <a:cubicBezTo>
                  <a:pt x="1238993" y="632904"/>
                  <a:pt x="1181810" y="647960"/>
                  <a:pt x="1238865" y="619432"/>
                </a:cubicBezTo>
                <a:cubicBezTo>
                  <a:pt x="1254651" y="611539"/>
                  <a:pt x="1271639" y="606323"/>
                  <a:pt x="1288026" y="599768"/>
                </a:cubicBezTo>
                <a:cubicBezTo>
                  <a:pt x="1307690" y="583381"/>
                  <a:pt x="1326049" y="565285"/>
                  <a:pt x="1347019" y="550606"/>
                </a:cubicBezTo>
                <a:cubicBezTo>
                  <a:pt x="1359026" y="542201"/>
                  <a:pt x="1373919" y="538710"/>
                  <a:pt x="1386348" y="530942"/>
                </a:cubicBezTo>
                <a:cubicBezTo>
                  <a:pt x="1400244" y="522257"/>
                  <a:pt x="1412042" y="510535"/>
                  <a:pt x="1425677" y="501445"/>
                </a:cubicBezTo>
                <a:cubicBezTo>
                  <a:pt x="1441578" y="490844"/>
                  <a:pt x="1458452" y="481780"/>
                  <a:pt x="1474839" y="471948"/>
                </a:cubicBezTo>
                <a:cubicBezTo>
                  <a:pt x="1491226" y="478503"/>
                  <a:pt x="1517803" y="475087"/>
                  <a:pt x="1524000" y="491613"/>
                </a:cubicBezTo>
                <a:cubicBezTo>
                  <a:pt x="1531278" y="511021"/>
                  <a:pt x="1513605" y="532066"/>
                  <a:pt x="1504335" y="550606"/>
                </a:cubicBezTo>
                <a:cubicBezTo>
                  <a:pt x="1479122" y="601033"/>
                  <a:pt x="1480273" y="579659"/>
                  <a:pt x="1445342" y="609600"/>
                </a:cubicBezTo>
                <a:cubicBezTo>
                  <a:pt x="1431266" y="621666"/>
                  <a:pt x="1419870" y="636612"/>
                  <a:pt x="1406013" y="648929"/>
                </a:cubicBezTo>
                <a:cubicBezTo>
                  <a:pt x="1390328" y="662871"/>
                  <a:pt x="1371691" y="673419"/>
                  <a:pt x="1356852" y="688258"/>
                </a:cubicBezTo>
                <a:cubicBezTo>
                  <a:pt x="1348496" y="696614"/>
                  <a:pt x="1346080" y="709973"/>
                  <a:pt x="1337187" y="717755"/>
                </a:cubicBezTo>
                <a:cubicBezTo>
                  <a:pt x="1319401" y="733318"/>
                  <a:pt x="1257535" y="768562"/>
                  <a:pt x="1278194" y="757084"/>
                </a:cubicBezTo>
                <a:cubicBezTo>
                  <a:pt x="1307691" y="740697"/>
                  <a:pt x="1338836" y="726976"/>
                  <a:pt x="1366684" y="707922"/>
                </a:cubicBezTo>
                <a:cubicBezTo>
                  <a:pt x="1524455" y="599972"/>
                  <a:pt x="1406833" y="652532"/>
                  <a:pt x="1514168" y="609600"/>
                </a:cubicBezTo>
                <a:cubicBezTo>
                  <a:pt x="1520723" y="599768"/>
                  <a:pt x="1525476" y="588459"/>
                  <a:pt x="1533832" y="580103"/>
                </a:cubicBezTo>
                <a:cubicBezTo>
                  <a:pt x="1547727" y="566208"/>
                  <a:pt x="1587239" y="548484"/>
                  <a:pt x="1602658" y="540774"/>
                </a:cubicBezTo>
                <a:cubicBezTo>
                  <a:pt x="1617634" y="585704"/>
                  <a:pt x="1623875" y="586831"/>
                  <a:pt x="1592826" y="648929"/>
                </a:cubicBezTo>
                <a:cubicBezTo>
                  <a:pt x="1587541" y="659498"/>
                  <a:pt x="1573161" y="662038"/>
                  <a:pt x="1563329" y="668593"/>
                </a:cubicBezTo>
                <a:cubicBezTo>
                  <a:pt x="1560052" y="652206"/>
                  <a:pt x="1543470" y="632801"/>
                  <a:pt x="1553497" y="619432"/>
                </a:cubicBezTo>
                <a:cubicBezTo>
                  <a:pt x="1584837" y="577645"/>
                  <a:pt x="1602392" y="657962"/>
                  <a:pt x="1602658" y="658761"/>
                </a:cubicBezTo>
                <a:cubicBezTo>
                  <a:pt x="1580913" y="680506"/>
                  <a:pt x="1571043" y="694233"/>
                  <a:pt x="1543665" y="707922"/>
                </a:cubicBezTo>
                <a:cubicBezTo>
                  <a:pt x="1534395" y="712557"/>
                  <a:pt x="1524000" y="714477"/>
                  <a:pt x="1514168" y="717755"/>
                </a:cubicBezTo>
                <a:cubicBezTo>
                  <a:pt x="1510890" y="727587"/>
                  <a:pt x="1508970" y="737981"/>
                  <a:pt x="1504335" y="747251"/>
                </a:cubicBezTo>
                <a:cubicBezTo>
                  <a:pt x="1499050" y="757820"/>
                  <a:pt x="1484671" y="764931"/>
                  <a:pt x="1484671" y="776748"/>
                </a:cubicBezTo>
                <a:cubicBezTo>
                  <a:pt x="1484671" y="788565"/>
                  <a:pt x="1497780" y="796413"/>
                  <a:pt x="1504335" y="806245"/>
                </a:cubicBezTo>
                <a:cubicBezTo>
                  <a:pt x="1553160" y="733008"/>
                  <a:pt x="1490408" y="822958"/>
                  <a:pt x="1553497" y="747251"/>
                </a:cubicBezTo>
                <a:cubicBezTo>
                  <a:pt x="1594465" y="698090"/>
                  <a:pt x="1548580" y="734143"/>
                  <a:pt x="1602658" y="698090"/>
                </a:cubicBezTo>
                <a:cubicBezTo>
                  <a:pt x="1609213" y="714477"/>
                  <a:pt x="1605016" y="743790"/>
                  <a:pt x="1622323" y="747251"/>
                </a:cubicBezTo>
                <a:cubicBezTo>
                  <a:pt x="1638392" y="750465"/>
                  <a:pt x="1642294" y="721257"/>
                  <a:pt x="1651819" y="707922"/>
                </a:cubicBezTo>
                <a:cubicBezTo>
                  <a:pt x="1658687" y="698306"/>
                  <a:pt x="1681316" y="684981"/>
                  <a:pt x="1671484" y="678426"/>
                </a:cubicBezTo>
                <a:cubicBezTo>
                  <a:pt x="1657579" y="669156"/>
                  <a:pt x="1638710" y="684981"/>
                  <a:pt x="1622323" y="688258"/>
                </a:cubicBezTo>
                <a:lnTo>
                  <a:pt x="1563329" y="776748"/>
                </a:lnTo>
                <a:cubicBezTo>
                  <a:pt x="1556774" y="786580"/>
                  <a:pt x="1554876" y="802508"/>
                  <a:pt x="1543665" y="806245"/>
                </a:cubicBezTo>
                <a:lnTo>
                  <a:pt x="1514168" y="816077"/>
                </a:lnTo>
                <a:cubicBezTo>
                  <a:pt x="1518805" y="802165"/>
                  <a:pt x="1533832" y="759599"/>
                  <a:pt x="1533832" y="747251"/>
                </a:cubicBezTo>
                <a:cubicBezTo>
                  <a:pt x="1533832" y="727315"/>
                  <a:pt x="1534566" y="705163"/>
                  <a:pt x="1524000" y="688258"/>
                </a:cubicBezTo>
                <a:cubicBezTo>
                  <a:pt x="1516232" y="675829"/>
                  <a:pt x="1497781" y="675148"/>
                  <a:pt x="1484671" y="668593"/>
                </a:cubicBezTo>
                <a:cubicBezTo>
                  <a:pt x="1426935" y="678216"/>
                  <a:pt x="1423496" y="671382"/>
                  <a:pt x="1376516" y="707922"/>
                </a:cubicBezTo>
                <a:cubicBezTo>
                  <a:pt x="1361881" y="719304"/>
                  <a:pt x="1352909" y="737425"/>
                  <a:pt x="1337187" y="747251"/>
                </a:cubicBezTo>
                <a:cubicBezTo>
                  <a:pt x="1325728" y="754413"/>
                  <a:pt x="1310511" y="752339"/>
                  <a:pt x="1297858" y="757084"/>
                </a:cubicBezTo>
                <a:cubicBezTo>
                  <a:pt x="1284134" y="762230"/>
                  <a:pt x="1272001" y="770974"/>
                  <a:pt x="1258529" y="776748"/>
                </a:cubicBezTo>
                <a:cubicBezTo>
                  <a:pt x="1238775" y="785214"/>
                  <a:pt x="1209669" y="791422"/>
                  <a:pt x="1189703" y="796413"/>
                </a:cubicBezTo>
                <a:cubicBezTo>
                  <a:pt x="1183148" y="809523"/>
                  <a:pt x="1172112" y="821232"/>
                  <a:pt x="1170039" y="835742"/>
                </a:cubicBezTo>
                <a:cubicBezTo>
                  <a:pt x="1168573" y="846002"/>
                  <a:pt x="1169816" y="867753"/>
                  <a:pt x="1179871" y="865239"/>
                </a:cubicBezTo>
                <a:cubicBezTo>
                  <a:pt x="1184751" y="864019"/>
                  <a:pt x="1223143" y="805247"/>
                  <a:pt x="1229032" y="796413"/>
                </a:cubicBezTo>
                <a:cubicBezTo>
                  <a:pt x="1222477" y="786581"/>
                  <a:pt x="1214653" y="777485"/>
                  <a:pt x="1209368" y="766916"/>
                </a:cubicBezTo>
                <a:cubicBezTo>
                  <a:pt x="1190629" y="729439"/>
                  <a:pt x="1211640" y="733748"/>
                  <a:pt x="1170039" y="698090"/>
                </a:cubicBezTo>
                <a:cubicBezTo>
                  <a:pt x="1158911" y="688551"/>
                  <a:pt x="1143820" y="684981"/>
                  <a:pt x="1130710" y="678426"/>
                </a:cubicBezTo>
                <a:cubicBezTo>
                  <a:pt x="1060573" y="701804"/>
                  <a:pt x="1130710" y="683312"/>
                  <a:pt x="1130710" y="658761"/>
                </a:cubicBezTo>
                <a:cubicBezTo>
                  <a:pt x="1130710" y="648397"/>
                  <a:pt x="1111045" y="652206"/>
                  <a:pt x="1101213" y="648929"/>
                </a:cubicBezTo>
                <a:cubicBezTo>
                  <a:pt x="1084826" y="652206"/>
                  <a:pt x="1068265" y="654708"/>
                  <a:pt x="1052052" y="658761"/>
                </a:cubicBezTo>
                <a:cubicBezTo>
                  <a:pt x="1041997" y="661275"/>
                  <a:pt x="1029884" y="661264"/>
                  <a:pt x="1022555" y="668593"/>
                </a:cubicBezTo>
                <a:cubicBezTo>
                  <a:pt x="1015226" y="675922"/>
                  <a:pt x="1016000" y="688258"/>
                  <a:pt x="1012723" y="698090"/>
                </a:cubicBezTo>
                <a:cubicBezTo>
                  <a:pt x="1016000" y="721032"/>
                  <a:pt x="1012191" y="746188"/>
                  <a:pt x="1022555" y="766916"/>
                </a:cubicBezTo>
                <a:cubicBezTo>
                  <a:pt x="1027190" y="776186"/>
                  <a:pt x="1041829" y="775044"/>
                  <a:pt x="1052052" y="776748"/>
                </a:cubicBezTo>
                <a:cubicBezTo>
                  <a:pt x="1081326" y="781627"/>
                  <a:pt x="1111045" y="783303"/>
                  <a:pt x="1140542" y="786581"/>
                </a:cubicBezTo>
                <a:cubicBezTo>
                  <a:pt x="1129503" y="803139"/>
                  <a:pt x="1115528" y="832292"/>
                  <a:pt x="1091381" y="835742"/>
                </a:cubicBezTo>
                <a:cubicBezTo>
                  <a:pt x="1078004" y="837653"/>
                  <a:pt x="1065162" y="829187"/>
                  <a:pt x="1052052" y="825910"/>
                </a:cubicBezTo>
                <a:cubicBezTo>
                  <a:pt x="1045497" y="816078"/>
                  <a:pt x="1043359" y="800802"/>
                  <a:pt x="1032387" y="796413"/>
                </a:cubicBezTo>
                <a:cubicBezTo>
                  <a:pt x="1022764" y="792564"/>
                  <a:pt x="1006167" y="796413"/>
                  <a:pt x="1002890" y="806245"/>
                </a:cubicBezTo>
                <a:cubicBezTo>
                  <a:pt x="991442" y="840588"/>
                  <a:pt x="998177" y="878563"/>
                  <a:pt x="993058" y="914400"/>
                </a:cubicBezTo>
                <a:cubicBezTo>
                  <a:pt x="988315" y="947603"/>
                  <a:pt x="977828" y="949295"/>
                  <a:pt x="953729" y="973393"/>
                </a:cubicBezTo>
                <a:cubicBezTo>
                  <a:pt x="950452" y="983225"/>
                  <a:pt x="954060" y="1000857"/>
                  <a:pt x="943897" y="1002890"/>
                </a:cubicBezTo>
                <a:cubicBezTo>
                  <a:pt x="874455" y="1016779"/>
                  <a:pt x="873313" y="993760"/>
                  <a:pt x="825910" y="983226"/>
                </a:cubicBezTo>
                <a:cubicBezTo>
                  <a:pt x="806449" y="978901"/>
                  <a:pt x="786581" y="976671"/>
                  <a:pt x="766916" y="973393"/>
                </a:cubicBezTo>
                <a:cubicBezTo>
                  <a:pt x="699567" y="906044"/>
                  <a:pt x="723349" y="937539"/>
                  <a:pt x="688258" y="884903"/>
                </a:cubicBezTo>
                <a:cubicBezTo>
                  <a:pt x="672301" y="887183"/>
                  <a:pt x="603287" y="894632"/>
                  <a:pt x="580103" y="904568"/>
                </a:cubicBezTo>
                <a:cubicBezTo>
                  <a:pt x="569242" y="909223"/>
                  <a:pt x="560438" y="917677"/>
                  <a:pt x="550606" y="924232"/>
                </a:cubicBezTo>
                <a:cubicBezTo>
                  <a:pt x="522245" y="1009318"/>
                  <a:pt x="560098" y="879495"/>
                  <a:pt x="550606" y="1002890"/>
                </a:cubicBezTo>
                <a:cubicBezTo>
                  <a:pt x="548276" y="1033185"/>
                  <a:pt x="537101" y="1085220"/>
                  <a:pt x="511277" y="1111045"/>
                </a:cubicBezTo>
                <a:cubicBezTo>
                  <a:pt x="502921" y="1119401"/>
                  <a:pt x="491613" y="1124155"/>
                  <a:pt x="481781" y="1130710"/>
                </a:cubicBezTo>
                <a:cubicBezTo>
                  <a:pt x="458839" y="1127432"/>
                  <a:pt x="434941" y="1128206"/>
                  <a:pt x="412955" y="1120877"/>
                </a:cubicBezTo>
                <a:cubicBezTo>
                  <a:pt x="385145" y="1111607"/>
                  <a:pt x="360984" y="1093678"/>
                  <a:pt x="334297" y="1081548"/>
                </a:cubicBezTo>
                <a:cubicBezTo>
                  <a:pt x="324862" y="1077259"/>
                  <a:pt x="314632" y="1074993"/>
                  <a:pt x="304800" y="1071716"/>
                </a:cubicBezTo>
                <a:cubicBezTo>
                  <a:pt x="294968" y="1088103"/>
                  <a:pt x="278722" y="1102075"/>
                  <a:pt x="275303" y="1120877"/>
                </a:cubicBezTo>
                <a:cubicBezTo>
                  <a:pt x="270232" y="1148766"/>
                  <a:pt x="284062" y="1188630"/>
                  <a:pt x="304800" y="1209368"/>
                </a:cubicBezTo>
                <a:cubicBezTo>
                  <a:pt x="313156" y="1217724"/>
                  <a:pt x="325219" y="1221467"/>
                  <a:pt x="334297" y="1229032"/>
                </a:cubicBezTo>
                <a:cubicBezTo>
                  <a:pt x="383399" y="1269949"/>
                  <a:pt x="341453" y="1251082"/>
                  <a:pt x="393290" y="1268361"/>
                </a:cubicBezTo>
                <a:cubicBezTo>
                  <a:pt x="406400" y="1265084"/>
                  <a:pt x="424511" y="1269339"/>
                  <a:pt x="432619" y="1258529"/>
                </a:cubicBezTo>
                <a:cubicBezTo>
                  <a:pt x="438838" y="1250238"/>
                  <a:pt x="432950" y="1231065"/>
                  <a:pt x="422787" y="1229032"/>
                </a:cubicBezTo>
                <a:cubicBezTo>
                  <a:pt x="408414" y="1226158"/>
                  <a:pt x="396930" y="1242923"/>
                  <a:pt x="383458" y="1248697"/>
                </a:cubicBezTo>
                <a:cubicBezTo>
                  <a:pt x="373932" y="1252780"/>
                  <a:pt x="363793" y="1255252"/>
                  <a:pt x="353961" y="1258529"/>
                </a:cubicBezTo>
                <a:cubicBezTo>
                  <a:pt x="344129" y="1274916"/>
                  <a:pt x="333011" y="1290597"/>
                  <a:pt x="324465" y="1307690"/>
                </a:cubicBezTo>
                <a:cubicBezTo>
                  <a:pt x="283758" y="1389105"/>
                  <a:pt x="351322" y="1282151"/>
                  <a:pt x="294968" y="1366684"/>
                </a:cubicBezTo>
                <a:cubicBezTo>
                  <a:pt x="291690" y="1389626"/>
                  <a:pt x="276528" y="1413993"/>
                  <a:pt x="285135" y="1435510"/>
                </a:cubicBezTo>
                <a:cubicBezTo>
                  <a:pt x="292233" y="1453254"/>
                  <a:pt x="316834" y="1457245"/>
                  <a:pt x="334297" y="1465006"/>
                </a:cubicBezTo>
                <a:cubicBezTo>
                  <a:pt x="346646" y="1470494"/>
                  <a:pt x="360633" y="1471127"/>
                  <a:pt x="373626" y="1474839"/>
                </a:cubicBezTo>
                <a:cubicBezTo>
                  <a:pt x="383591" y="1477686"/>
                  <a:pt x="393291" y="1481394"/>
                  <a:pt x="403123" y="1484671"/>
                </a:cubicBezTo>
                <a:cubicBezTo>
                  <a:pt x="409678" y="1474839"/>
                  <a:pt x="418638" y="1466239"/>
                  <a:pt x="422787" y="1455174"/>
                </a:cubicBezTo>
                <a:cubicBezTo>
                  <a:pt x="428655" y="1439526"/>
                  <a:pt x="428566" y="1422226"/>
                  <a:pt x="432619" y="1406013"/>
                </a:cubicBezTo>
                <a:cubicBezTo>
                  <a:pt x="435133" y="1395958"/>
                  <a:pt x="439938" y="1386571"/>
                  <a:pt x="442452" y="1376516"/>
                </a:cubicBezTo>
                <a:cubicBezTo>
                  <a:pt x="449781" y="1347202"/>
                  <a:pt x="453230" y="1316906"/>
                  <a:pt x="462116" y="1288026"/>
                </a:cubicBezTo>
                <a:cubicBezTo>
                  <a:pt x="469688" y="1263416"/>
                  <a:pt x="501151" y="1219788"/>
                  <a:pt x="511277" y="1199535"/>
                </a:cubicBezTo>
                <a:cubicBezTo>
                  <a:pt x="515912" y="1190265"/>
                  <a:pt x="514475" y="1178001"/>
                  <a:pt x="521110" y="1170039"/>
                </a:cubicBezTo>
                <a:cubicBezTo>
                  <a:pt x="544005" y="1142565"/>
                  <a:pt x="560530" y="1140512"/>
                  <a:pt x="589935" y="1130710"/>
                </a:cubicBezTo>
                <a:cubicBezTo>
                  <a:pt x="616155" y="1140542"/>
                  <a:pt x="645947" y="1143736"/>
                  <a:pt x="668594" y="1160206"/>
                </a:cubicBezTo>
                <a:cubicBezTo>
                  <a:pt x="684049" y="1171446"/>
                  <a:pt x="689030" y="1192542"/>
                  <a:pt x="698090" y="1209368"/>
                </a:cubicBezTo>
                <a:cubicBezTo>
                  <a:pt x="711988" y="1235178"/>
                  <a:pt x="730309" y="1259587"/>
                  <a:pt x="737419" y="1288026"/>
                </a:cubicBezTo>
                <a:cubicBezTo>
                  <a:pt x="750118" y="1338819"/>
                  <a:pt x="739756" y="1316111"/>
                  <a:pt x="766916" y="1356851"/>
                </a:cubicBezTo>
                <a:cubicBezTo>
                  <a:pt x="747252" y="1373238"/>
                  <a:pt x="729221" y="1391814"/>
                  <a:pt x="707923" y="1406013"/>
                </a:cubicBezTo>
                <a:cubicBezTo>
                  <a:pt x="699300" y="1411762"/>
                  <a:pt x="688130" y="1412206"/>
                  <a:pt x="678426" y="1415845"/>
                </a:cubicBezTo>
                <a:cubicBezTo>
                  <a:pt x="661900" y="1422042"/>
                  <a:pt x="646170" y="1430438"/>
                  <a:pt x="629265" y="1435510"/>
                </a:cubicBezTo>
                <a:cubicBezTo>
                  <a:pt x="613258" y="1440312"/>
                  <a:pt x="596316" y="1441289"/>
                  <a:pt x="580103" y="1445342"/>
                </a:cubicBezTo>
                <a:cubicBezTo>
                  <a:pt x="570048" y="1447856"/>
                  <a:pt x="560438" y="1451897"/>
                  <a:pt x="550606" y="1455174"/>
                </a:cubicBezTo>
                <a:cubicBezTo>
                  <a:pt x="537496" y="1451897"/>
                  <a:pt x="512826" y="1458766"/>
                  <a:pt x="511277" y="1445342"/>
                </a:cubicBezTo>
                <a:cubicBezTo>
                  <a:pt x="501878" y="1363881"/>
                  <a:pt x="512374" y="1281070"/>
                  <a:pt x="521110" y="1199535"/>
                </a:cubicBezTo>
                <a:cubicBezTo>
                  <a:pt x="522369" y="1187786"/>
                  <a:pt x="530942" y="1176594"/>
                  <a:pt x="540774" y="1170039"/>
                </a:cubicBezTo>
                <a:cubicBezTo>
                  <a:pt x="552018" y="1162543"/>
                  <a:pt x="566993" y="1163484"/>
                  <a:pt x="580103" y="1160206"/>
                </a:cubicBezTo>
                <a:cubicBezTo>
                  <a:pt x="609600" y="1163484"/>
                  <a:pt x="641038" y="1159017"/>
                  <a:pt x="668594" y="1170039"/>
                </a:cubicBezTo>
                <a:cubicBezTo>
                  <a:pt x="678217" y="1173888"/>
                  <a:pt x="673791" y="1190265"/>
                  <a:pt x="678426" y="1199535"/>
                </a:cubicBezTo>
                <a:cubicBezTo>
                  <a:pt x="686973" y="1216628"/>
                  <a:pt x="698091" y="1232310"/>
                  <a:pt x="707923" y="1248697"/>
                </a:cubicBezTo>
                <a:cubicBezTo>
                  <a:pt x="711200" y="1261807"/>
                  <a:pt x="719247" y="1274596"/>
                  <a:pt x="717755" y="1288026"/>
                </a:cubicBezTo>
                <a:cubicBezTo>
                  <a:pt x="715806" y="1305567"/>
                  <a:pt x="712210" y="1326597"/>
                  <a:pt x="698090" y="1337187"/>
                </a:cubicBezTo>
                <a:cubicBezTo>
                  <a:pt x="682141" y="1349148"/>
                  <a:pt x="658858" y="1344384"/>
                  <a:pt x="639097" y="1347019"/>
                </a:cubicBezTo>
                <a:cubicBezTo>
                  <a:pt x="609679" y="1350941"/>
                  <a:pt x="580103" y="1353574"/>
                  <a:pt x="550606" y="1356851"/>
                </a:cubicBezTo>
                <a:cubicBezTo>
                  <a:pt x="536711" y="1355588"/>
                  <a:pt x="427921" y="1373993"/>
                  <a:pt x="422787" y="1317522"/>
                </a:cubicBezTo>
                <a:cubicBezTo>
                  <a:pt x="420395" y="1291207"/>
                  <a:pt x="416765" y="1260003"/>
                  <a:pt x="432619" y="1238864"/>
                </a:cubicBezTo>
                <a:cubicBezTo>
                  <a:pt x="450207" y="1215413"/>
                  <a:pt x="511277" y="1199535"/>
                  <a:pt x="511277" y="1199535"/>
                </a:cubicBezTo>
                <a:cubicBezTo>
                  <a:pt x="642062" y="1208877"/>
                  <a:pt x="641233" y="1167328"/>
                  <a:pt x="668594" y="1258529"/>
                </a:cubicBezTo>
                <a:cubicBezTo>
                  <a:pt x="673396" y="1274536"/>
                  <a:pt x="675149" y="1291303"/>
                  <a:pt x="678426" y="1307690"/>
                </a:cubicBezTo>
                <a:cubicBezTo>
                  <a:pt x="675149" y="1327355"/>
                  <a:pt x="679160" y="1349778"/>
                  <a:pt x="668594" y="1366684"/>
                </a:cubicBezTo>
                <a:cubicBezTo>
                  <a:pt x="642295" y="1408762"/>
                  <a:pt x="560993" y="1371177"/>
                  <a:pt x="540774" y="1366684"/>
                </a:cubicBezTo>
                <a:cubicBezTo>
                  <a:pt x="530942" y="1350297"/>
                  <a:pt x="517808" y="1335482"/>
                  <a:pt x="511277" y="1317522"/>
                </a:cubicBezTo>
                <a:cubicBezTo>
                  <a:pt x="492330" y="1265418"/>
                  <a:pt x="504990" y="1187694"/>
                  <a:pt x="511277" y="1140542"/>
                </a:cubicBezTo>
                <a:cubicBezTo>
                  <a:pt x="512647" y="1130269"/>
                  <a:pt x="514475" y="1119007"/>
                  <a:pt x="521110" y="1111045"/>
                </a:cubicBezTo>
                <a:cubicBezTo>
                  <a:pt x="531601" y="1098456"/>
                  <a:pt x="546211" y="1089678"/>
                  <a:pt x="560439" y="1081548"/>
                </a:cubicBezTo>
                <a:cubicBezTo>
                  <a:pt x="571411" y="1075278"/>
                  <a:pt x="620750" y="1064013"/>
                  <a:pt x="629265" y="1061884"/>
                </a:cubicBezTo>
                <a:cubicBezTo>
                  <a:pt x="648929" y="1068439"/>
                  <a:pt x="676760" y="1064301"/>
                  <a:pt x="688258" y="1081548"/>
                </a:cubicBezTo>
                <a:cubicBezTo>
                  <a:pt x="706798" y="1109358"/>
                  <a:pt x="707923" y="1179871"/>
                  <a:pt x="707923" y="1179871"/>
                </a:cubicBezTo>
                <a:cubicBezTo>
                  <a:pt x="704645" y="1229032"/>
                  <a:pt x="706190" y="1278755"/>
                  <a:pt x="698090" y="1327355"/>
                </a:cubicBezTo>
                <a:cubicBezTo>
                  <a:pt x="696147" y="1339011"/>
                  <a:pt x="690124" y="1355180"/>
                  <a:pt x="678426" y="1356851"/>
                </a:cubicBezTo>
                <a:cubicBezTo>
                  <a:pt x="660954" y="1359347"/>
                  <a:pt x="645652" y="1343742"/>
                  <a:pt x="629265" y="1337187"/>
                </a:cubicBezTo>
                <a:cubicBezTo>
                  <a:pt x="619001" y="1296134"/>
                  <a:pt x="609385" y="1290293"/>
                  <a:pt x="639097" y="1248697"/>
                </a:cubicBezTo>
                <a:cubicBezTo>
                  <a:pt x="645966" y="1239081"/>
                  <a:pt x="657686" y="1233577"/>
                  <a:pt x="668594" y="1229032"/>
                </a:cubicBezTo>
                <a:cubicBezTo>
                  <a:pt x="697294" y="1217073"/>
                  <a:pt x="726596" y="1205633"/>
                  <a:pt x="757084" y="1199535"/>
                </a:cubicBezTo>
                <a:cubicBezTo>
                  <a:pt x="773471" y="1196258"/>
                  <a:pt x="790122" y="1194100"/>
                  <a:pt x="806245" y="1189703"/>
                </a:cubicBezTo>
                <a:cubicBezTo>
                  <a:pt x="826243" y="1184249"/>
                  <a:pt x="845130" y="1175067"/>
                  <a:pt x="865239" y="1170039"/>
                </a:cubicBezTo>
                <a:cubicBezTo>
                  <a:pt x="878349" y="1166761"/>
                  <a:pt x="891915" y="1164951"/>
                  <a:pt x="904568" y="1160206"/>
                </a:cubicBezTo>
                <a:cubicBezTo>
                  <a:pt x="996019" y="1125912"/>
                  <a:pt x="882799" y="1150725"/>
                  <a:pt x="1002890" y="1130710"/>
                </a:cubicBezTo>
                <a:cubicBezTo>
                  <a:pt x="1014266" y="1176211"/>
                  <a:pt x="1026636" y="1206288"/>
                  <a:pt x="1002890" y="1258529"/>
                </a:cubicBezTo>
                <a:cubicBezTo>
                  <a:pt x="996825" y="1271872"/>
                  <a:pt x="977466" y="1273558"/>
                  <a:pt x="963561" y="1278193"/>
                </a:cubicBezTo>
                <a:cubicBezTo>
                  <a:pt x="937922" y="1286739"/>
                  <a:pt x="884903" y="1297858"/>
                  <a:pt x="884903" y="1297858"/>
                </a:cubicBezTo>
                <a:cubicBezTo>
                  <a:pt x="875071" y="1291303"/>
                  <a:pt x="861961" y="1288025"/>
                  <a:pt x="855406" y="1278193"/>
                </a:cubicBezTo>
                <a:cubicBezTo>
                  <a:pt x="827918" y="1236961"/>
                  <a:pt x="825053" y="1205083"/>
                  <a:pt x="816077" y="1160206"/>
                </a:cubicBezTo>
                <a:cubicBezTo>
                  <a:pt x="820281" y="1105560"/>
                  <a:pt x="804014" y="1044450"/>
                  <a:pt x="845574" y="1002890"/>
                </a:cubicBezTo>
                <a:cubicBezTo>
                  <a:pt x="853930" y="994534"/>
                  <a:pt x="863861" y="986963"/>
                  <a:pt x="875071" y="983226"/>
                </a:cubicBezTo>
                <a:cubicBezTo>
                  <a:pt x="893984" y="976922"/>
                  <a:pt x="914400" y="976671"/>
                  <a:pt x="934065" y="973393"/>
                </a:cubicBezTo>
                <a:cubicBezTo>
                  <a:pt x="953971" y="979081"/>
                  <a:pt x="1012892" y="988354"/>
                  <a:pt x="1032387" y="1012722"/>
                </a:cubicBezTo>
                <a:cubicBezTo>
                  <a:pt x="1038861" y="1020815"/>
                  <a:pt x="1038942" y="1032387"/>
                  <a:pt x="1042219" y="1042219"/>
                </a:cubicBezTo>
                <a:cubicBezTo>
                  <a:pt x="1038942" y="1078271"/>
                  <a:pt x="1041167" y="1115255"/>
                  <a:pt x="1032387" y="1150374"/>
                </a:cubicBezTo>
                <a:cubicBezTo>
                  <a:pt x="1027752" y="1168914"/>
                  <a:pt x="1017332" y="1187019"/>
                  <a:pt x="1002890" y="1199535"/>
                </a:cubicBezTo>
                <a:cubicBezTo>
                  <a:pt x="892966" y="1294802"/>
                  <a:pt x="902733" y="1276572"/>
                  <a:pt x="776748" y="1288026"/>
                </a:cubicBezTo>
                <a:cubicBezTo>
                  <a:pt x="672356" y="1278536"/>
                  <a:pt x="584561" y="1297045"/>
                  <a:pt x="501445" y="1238864"/>
                </a:cubicBezTo>
                <a:cubicBezTo>
                  <a:pt x="486257" y="1228232"/>
                  <a:pt x="475226" y="1212645"/>
                  <a:pt x="462116" y="1199535"/>
                </a:cubicBezTo>
                <a:cubicBezTo>
                  <a:pt x="445357" y="1149259"/>
                  <a:pt x="424331" y="1098897"/>
                  <a:pt x="462116" y="1042219"/>
                </a:cubicBezTo>
                <a:cubicBezTo>
                  <a:pt x="474971" y="1022936"/>
                  <a:pt x="508000" y="1048774"/>
                  <a:pt x="530942" y="1052051"/>
                </a:cubicBezTo>
                <a:cubicBezTo>
                  <a:pt x="540774" y="1065161"/>
                  <a:pt x="551111" y="1077907"/>
                  <a:pt x="560439" y="1091381"/>
                </a:cubicBezTo>
                <a:cubicBezTo>
                  <a:pt x="612633" y="1166773"/>
                  <a:pt x="610572" y="1165105"/>
                  <a:pt x="648929" y="1229032"/>
                </a:cubicBezTo>
                <a:cubicBezTo>
                  <a:pt x="652206" y="1245419"/>
                  <a:pt x="655136" y="1261879"/>
                  <a:pt x="658761" y="1278193"/>
                </a:cubicBezTo>
                <a:cubicBezTo>
                  <a:pt x="683031" y="1387405"/>
                  <a:pt x="671492" y="1317654"/>
                  <a:pt x="884903" y="1327355"/>
                </a:cubicBezTo>
                <a:cubicBezTo>
                  <a:pt x="917677" y="1324077"/>
                  <a:pt x="951745" y="1327208"/>
                  <a:pt x="983226" y="1317522"/>
                </a:cubicBezTo>
                <a:cubicBezTo>
                  <a:pt x="996581" y="1313413"/>
                  <a:pt x="1037060" y="1255576"/>
                  <a:pt x="1042219" y="1248697"/>
                </a:cubicBezTo>
                <a:cubicBezTo>
                  <a:pt x="1045497" y="1238865"/>
                  <a:pt x="1047417" y="1228470"/>
                  <a:pt x="1052052" y="1219200"/>
                </a:cubicBezTo>
                <a:cubicBezTo>
                  <a:pt x="1057337" y="1208631"/>
                  <a:pt x="1067567" y="1200768"/>
                  <a:pt x="1071716" y="1189703"/>
                </a:cubicBezTo>
                <a:cubicBezTo>
                  <a:pt x="1077584" y="1174055"/>
                  <a:pt x="1077495" y="1156755"/>
                  <a:pt x="1081548" y="1140542"/>
                </a:cubicBezTo>
                <a:cubicBezTo>
                  <a:pt x="1084062" y="1130487"/>
                  <a:pt x="1088534" y="1121010"/>
                  <a:pt x="1091381" y="1111045"/>
                </a:cubicBezTo>
                <a:cubicBezTo>
                  <a:pt x="1095093" y="1098052"/>
                  <a:pt x="1095890" y="1084137"/>
                  <a:pt x="1101213" y="1071716"/>
                </a:cubicBezTo>
                <a:cubicBezTo>
                  <a:pt x="1105868" y="1060855"/>
                  <a:pt x="1114322" y="1052051"/>
                  <a:pt x="1120877" y="1042219"/>
                </a:cubicBezTo>
                <a:cubicBezTo>
                  <a:pt x="1127432" y="1002890"/>
                  <a:pt x="1130395" y="962791"/>
                  <a:pt x="1140542" y="924232"/>
                </a:cubicBezTo>
                <a:cubicBezTo>
                  <a:pt x="1146894" y="900094"/>
                  <a:pt x="1160769" y="878581"/>
                  <a:pt x="1170039" y="855406"/>
                </a:cubicBezTo>
                <a:cubicBezTo>
                  <a:pt x="1173888" y="845783"/>
                  <a:pt x="1181157" y="815626"/>
                  <a:pt x="1179871" y="825910"/>
                </a:cubicBezTo>
                <a:cubicBezTo>
                  <a:pt x="1172145" y="887713"/>
                  <a:pt x="1162942" y="937059"/>
                  <a:pt x="1140542" y="993058"/>
                </a:cubicBezTo>
                <a:cubicBezTo>
                  <a:pt x="1135099" y="1006667"/>
                  <a:pt x="1127995" y="1019574"/>
                  <a:pt x="1120877" y="1032387"/>
                </a:cubicBezTo>
                <a:cubicBezTo>
                  <a:pt x="1101108" y="1067972"/>
                  <a:pt x="1092208" y="1080308"/>
                  <a:pt x="1071716" y="1111045"/>
                </a:cubicBezTo>
                <a:cubicBezTo>
                  <a:pt x="1065161" y="1078271"/>
                  <a:pt x="1054433" y="1046060"/>
                  <a:pt x="1052052" y="1012722"/>
                </a:cubicBezTo>
                <a:cubicBezTo>
                  <a:pt x="1051089" y="999243"/>
                  <a:pt x="1049798" y="979436"/>
                  <a:pt x="1061884" y="973393"/>
                </a:cubicBezTo>
                <a:cubicBezTo>
                  <a:pt x="1071154" y="968758"/>
                  <a:pt x="1068439" y="993058"/>
                  <a:pt x="1071716" y="1002890"/>
                </a:cubicBezTo>
                <a:cubicBezTo>
                  <a:pt x="1068439" y="1019277"/>
                  <a:pt x="1070175" y="1037541"/>
                  <a:pt x="1061884" y="1052051"/>
                </a:cubicBezTo>
                <a:cubicBezTo>
                  <a:pt x="1056021" y="1062311"/>
                  <a:pt x="1041359" y="1064026"/>
                  <a:pt x="1032387" y="1071716"/>
                </a:cubicBezTo>
                <a:cubicBezTo>
                  <a:pt x="967908" y="1126984"/>
                  <a:pt x="1023231" y="1106016"/>
                  <a:pt x="934065" y="1120877"/>
                </a:cubicBezTo>
                <a:cubicBezTo>
                  <a:pt x="920955" y="1127432"/>
                  <a:pt x="909392" y="1140542"/>
                  <a:pt x="894735" y="1140542"/>
                </a:cubicBezTo>
                <a:cubicBezTo>
                  <a:pt x="842339" y="1140542"/>
                  <a:pt x="851337" y="1096461"/>
                  <a:pt x="845574" y="1061884"/>
                </a:cubicBezTo>
                <a:cubicBezTo>
                  <a:pt x="852129" y="1019277"/>
                  <a:pt x="854784" y="975885"/>
                  <a:pt x="865239" y="934064"/>
                </a:cubicBezTo>
                <a:cubicBezTo>
                  <a:pt x="868105" y="922600"/>
                  <a:pt x="876547" y="912924"/>
                  <a:pt x="884903" y="904568"/>
                </a:cubicBezTo>
                <a:cubicBezTo>
                  <a:pt x="897098" y="892373"/>
                  <a:pt x="936981" y="866572"/>
                  <a:pt x="953729" y="855406"/>
                </a:cubicBezTo>
                <a:cubicBezTo>
                  <a:pt x="979948" y="861961"/>
                  <a:pt x="1008214" y="862984"/>
                  <a:pt x="1032387" y="875071"/>
                </a:cubicBezTo>
                <a:cubicBezTo>
                  <a:pt x="1048970" y="883362"/>
                  <a:pt x="1056629" y="903624"/>
                  <a:pt x="1071716" y="914400"/>
                </a:cubicBezTo>
                <a:cubicBezTo>
                  <a:pt x="1080150" y="920424"/>
                  <a:pt x="1091687" y="920149"/>
                  <a:pt x="1101213" y="924232"/>
                </a:cubicBezTo>
                <a:cubicBezTo>
                  <a:pt x="1114685" y="930006"/>
                  <a:pt x="1127432" y="937342"/>
                  <a:pt x="1140542" y="943897"/>
                </a:cubicBezTo>
                <a:cubicBezTo>
                  <a:pt x="1147097" y="953729"/>
                  <a:pt x="1158263" y="961737"/>
                  <a:pt x="1160206" y="973393"/>
                </a:cubicBezTo>
                <a:cubicBezTo>
                  <a:pt x="1164955" y="1001889"/>
                  <a:pt x="1138112" y="1011065"/>
                  <a:pt x="1120877" y="1022555"/>
                </a:cubicBezTo>
                <a:cubicBezTo>
                  <a:pt x="1130709" y="999613"/>
                  <a:pt x="1141104" y="976904"/>
                  <a:pt x="1150374" y="953729"/>
                </a:cubicBezTo>
                <a:cubicBezTo>
                  <a:pt x="1154223" y="944106"/>
                  <a:pt x="1164055" y="914609"/>
                  <a:pt x="1160206" y="924232"/>
                </a:cubicBezTo>
                <a:cubicBezTo>
                  <a:pt x="1123502" y="1015994"/>
                  <a:pt x="1155300" y="986496"/>
                  <a:pt x="1101213" y="1022555"/>
                </a:cubicBezTo>
                <a:cubicBezTo>
                  <a:pt x="1097936" y="1032387"/>
                  <a:pt x="1096945" y="1043307"/>
                  <a:pt x="1091381" y="1052051"/>
                </a:cubicBezTo>
                <a:cubicBezTo>
                  <a:pt x="993916" y="1205210"/>
                  <a:pt x="1064996" y="1068081"/>
                  <a:pt x="1002890" y="1179871"/>
                </a:cubicBezTo>
                <a:cubicBezTo>
                  <a:pt x="995772" y="1192684"/>
                  <a:pt x="972862" y="1208836"/>
                  <a:pt x="983226" y="1219200"/>
                </a:cubicBezTo>
                <a:cubicBezTo>
                  <a:pt x="995043" y="1231017"/>
                  <a:pt x="1016000" y="1212645"/>
                  <a:pt x="1032387" y="1209368"/>
                </a:cubicBezTo>
                <a:cubicBezTo>
                  <a:pt x="1065161" y="1176594"/>
                  <a:pt x="1116053" y="1155017"/>
                  <a:pt x="1130710" y="1111045"/>
                </a:cubicBezTo>
                <a:cubicBezTo>
                  <a:pt x="1137265" y="1091380"/>
                  <a:pt x="1155401" y="1031942"/>
                  <a:pt x="1150374" y="1052051"/>
                </a:cubicBezTo>
                <a:cubicBezTo>
                  <a:pt x="1147097" y="1065161"/>
                  <a:pt x="1145287" y="1078728"/>
                  <a:pt x="1140542" y="1091381"/>
                </a:cubicBezTo>
                <a:cubicBezTo>
                  <a:pt x="1129850" y="1119892"/>
                  <a:pt x="1117512" y="1135757"/>
                  <a:pt x="1101213" y="1160206"/>
                </a:cubicBezTo>
                <a:cubicBezTo>
                  <a:pt x="1097936" y="1170038"/>
                  <a:pt x="1091381" y="1200067"/>
                  <a:pt x="1091381" y="1189703"/>
                </a:cubicBezTo>
                <a:cubicBezTo>
                  <a:pt x="1091381" y="1163280"/>
                  <a:pt x="1094805" y="1136679"/>
                  <a:pt x="1101213" y="1111045"/>
                </a:cubicBezTo>
                <a:cubicBezTo>
                  <a:pt x="1106203" y="1091084"/>
                  <a:pt x="1128838" y="1059775"/>
                  <a:pt x="1140542" y="1042219"/>
                </a:cubicBezTo>
                <a:cubicBezTo>
                  <a:pt x="1150374" y="1048774"/>
                  <a:pt x="1162474" y="1052806"/>
                  <a:pt x="1170039" y="1061884"/>
                </a:cubicBezTo>
                <a:cubicBezTo>
                  <a:pt x="1199276" y="1096969"/>
                  <a:pt x="1193026" y="1126189"/>
                  <a:pt x="1179871" y="1170039"/>
                </a:cubicBezTo>
                <a:cubicBezTo>
                  <a:pt x="1176475" y="1181357"/>
                  <a:pt x="1166761" y="1189703"/>
                  <a:pt x="1160206" y="1199535"/>
                </a:cubicBezTo>
                <a:cubicBezTo>
                  <a:pt x="1156929" y="1183148"/>
                  <a:pt x="1146321" y="1166587"/>
                  <a:pt x="1150374" y="1150374"/>
                </a:cubicBezTo>
                <a:cubicBezTo>
                  <a:pt x="1153747" y="1136884"/>
                  <a:pt x="1170969" y="1131559"/>
                  <a:pt x="1179871" y="1120877"/>
                </a:cubicBezTo>
                <a:cubicBezTo>
                  <a:pt x="1214081" y="1079825"/>
                  <a:pt x="1180609" y="1097690"/>
                  <a:pt x="1229032" y="1081548"/>
                </a:cubicBezTo>
                <a:cubicBezTo>
                  <a:pt x="1251974" y="1084826"/>
                  <a:pt x="1281471" y="1074994"/>
                  <a:pt x="1297858" y="1091381"/>
                </a:cubicBezTo>
                <a:cubicBezTo>
                  <a:pt x="1308222" y="1101745"/>
                  <a:pt x="1283637" y="1117101"/>
                  <a:pt x="1278194" y="1130710"/>
                </a:cubicBezTo>
                <a:cubicBezTo>
                  <a:pt x="1246112" y="1210914"/>
                  <a:pt x="1278566" y="1169666"/>
                  <a:pt x="1229032" y="1219200"/>
                </a:cubicBezTo>
                <a:cubicBezTo>
                  <a:pt x="1218649" y="1193241"/>
                  <a:pt x="1207239" y="1167507"/>
                  <a:pt x="1199535" y="1140542"/>
                </a:cubicBezTo>
                <a:cubicBezTo>
                  <a:pt x="1195823" y="1127549"/>
                  <a:pt x="1192980" y="1114323"/>
                  <a:pt x="1189703" y="1101213"/>
                </a:cubicBezTo>
                <a:cubicBezTo>
                  <a:pt x="1192980" y="1084826"/>
                  <a:pt x="1189821" y="1065650"/>
                  <a:pt x="1199535" y="1052051"/>
                </a:cubicBezTo>
                <a:cubicBezTo>
                  <a:pt x="1227092" y="1013471"/>
                  <a:pt x="1258440" y="1040217"/>
                  <a:pt x="1288026" y="1052051"/>
                </a:cubicBezTo>
                <a:cubicBezTo>
                  <a:pt x="1291303" y="1065161"/>
                  <a:pt x="1285038" y="1087108"/>
                  <a:pt x="1297858" y="1091381"/>
                </a:cubicBezTo>
                <a:cubicBezTo>
                  <a:pt x="1322925" y="1099737"/>
                  <a:pt x="1354531" y="1096205"/>
                  <a:pt x="1376516" y="1081548"/>
                </a:cubicBezTo>
                <a:cubicBezTo>
                  <a:pt x="1390421" y="1072278"/>
                  <a:pt x="1343742" y="1074993"/>
                  <a:pt x="1327355" y="1071716"/>
                </a:cubicBezTo>
                <a:cubicBezTo>
                  <a:pt x="1324078" y="1061884"/>
                  <a:pt x="1323272" y="1050843"/>
                  <a:pt x="1317523" y="1042219"/>
                </a:cubicBezTo>
                <a:cubicBezTo>
                  <a:pt x="1309810" y="1030649"/>
                  <a:pt x="1296928" y="1023404"/>
                  <a:pt x="1288026" y="1012722"/>
                </a:cubicBezTo>
                <a:cubicBezTo>
                  <a:pt x="1280461" y="1003644"/>
                  <a:pt x="1274916" y="993058"/>
                  <a:pt x="1268361" y="983226"/>
                </a:cubicBezTo>
                <a:cubicBezTo>
                  <a:pt x="1252785" y="936495"/>
                  <a:pt x="1238865" y="906461"/>
                  <a:pt x="1238865" y="855406"/>
                </a:cubicBezTo>
                <a:cubicBezTo>
                  <a:pt x="1238865" y="841893"/>
                  <a:pt x="1241201" y="827321"/>
                  <a:pt x="1248697" y="816077"/>
                </a:cubicBezTo>
                <a:cubicBezTo>
                  <a:pt x="1255252" y="806245"/>
                  <a:pt x="1268362" y="802968"/>
                  <a:pt x="1278194" y="796413"/>
                </a:cubicBezTo>
                <a:cubicBezTo>
                  <a:pt x="1310968" y="802968"/>
                  <a:pt x="1343178" y="813696"/>
                  <a:pt x="1376516" y="816077"/>
                </a:cubicBezTo>
                <a:cubicBezTo>
                  <a:pt x="1486508" y="823933"/>
                  <a:pt x="1356541" y="786478"/>
                  <a:pt x="1445342" y="816077"/>
                </a:cubicBezTo>
                <a:cubicBezTo>
                  <a:pt x="1481394" y="812800"/>
                  <a:pt x="1519602" y="818956"/>
                  <a:pt x="1553497" y="806245"/>
                </a:cubicBezTo>
                <a:cubicBezTo>
                  <a:pt x="1575196" y="798108"/>
                  <a:pt x="1587069" y="774232"/>
                  <a:pt x="1602658" y="757084"/>
                </a:cubicBezTo>
                <a:cubicBezTo>
                  <a:pt x="1645200" y="710287"/>
                  <a:pt x="1644168" y="709567"/>
                  <a:pt x="1671484" y="668593"/>
                </a:cubicBezTo>
                <a:cubicBezTo>
                  <a:pt x="1668207" y="642374"/>
                  <a:pt x="1678720" y="610106"/>
                  <a:pt x="1661652" y="589935"/>
                </a:cubicBezTo>
                <a:cubicBezTo>
                  <a:pt x="1637983" y="561962"/>
                  <a:pt x="1563329" y="540774"/>
                  <a:pt x="1563329" y="540774"/>
                </a:cubicBezTo>
                <a:cubicBezTo>
                  <a:pt x="1544462" y="542122"/>
                  <a:pt x="1430410" y="527484"/>
                  <a:pt x="1396181" y="570271"/>
                </a:cubicBezTo>
                <a:cubicBezTo>
                  <a:pt x="1382056" y="587928"/>
                  <a:pt x="1392730" y="617425"/>
                  <a:pt x="1366684" y="629264"/>
                </a:cubicBezTo>
                <a:cubicBezTo>
                  <a:pt x="1321966" y="649591"/>
                  <a:pt x="1213509" y="654809"/>
                  <a:pt x="1170039" y="658761"/>
                </a:cubicBezTo>
                <a:cubicBezTo>
                  <a:pt x="1160207" y="662038"/>
                  <a:pt x="1149812" y="663958"/>
                  <a:pt x="1140542" y="668593"/>
                </a:cubicBezTo>
                <a:cubicBezTo>
                  <a:pt x="1083481" y="697124"/>
                  <a:pt x="1140677" y="682061"/>
                  <a:pt x="1071716" y="707922"/>
                </a:cubicBezTo>
                <a:cubicBezTo>
                  <a:pt x="1059063" y="712667"/>
                  <a:pt x="1045497" y="714477"/>
                  <a:pt x="1032387" y="717755"/>
                </a:cubicBezTo>
                <a:cubicBezTo>
                  <a:pt x="1045497" y="721032"/>
                  <a:pt x="1058203" y="727587"/>
                  <a:pt x="1071716" y="727587"/>
                </a:cubicBezTo>
                <a:cubicBezTo>
                  <a:pt x="1082080" y="727587"/>
                  <a:pt x="1091248" y="720602"/>
                  <a:pt x="1101213" y="717755"/>
                </a:cubicBezTo>
                <a:cubicBezTo>
                  <a:pt x="1114206" y="714043"/>
                  <a:pt x="1127432" y="711200"/>
                  <a:pt x="1140542" y="707922"/>
                </a:cubicBezTo>
                <a:cubicBezTo>
                  <a:pt x="1150374" y="701367"/>
                  <a:pt x="1160585" y="695348"/>
                  <a:pt x="1170039" y="688258"/>
                </a:cubicBezTo>
                <a:cubicBezTo>
                  <a:pt x="1186828" y="675667"/>
                  <a:pt x="1201404" y="660051"/>
                  <a:pt x="1219200" y="648929"/>
                </a:cubicBezTo>
                <a:cubicBezTo>
                  <a:pt x="1227989" y="643436"/>
                  <a:pt x="1238865" y="642374"/>
                  <a:pt x="1248697" y="639097"/>
                </a:cubicBezTo>
                <a:lnTo>
                  <a:pt x="1307690" y="599768"/>
                </a:lnTo>
                <a:cubicBezTo>
                  <a:pt x="1317522" y="593213"/>
                  <a:pt x="1326617" y="585388"/>
                  <a:pt x="1337187" y="580103"/>
                </a:cubicBezTo>
                <a:cubicBezTo>
                  <a:pt x="1350297" y="573548"/>
                  <a:pt x="1363790" y="567711"/>
                  <a:pt x="1376516" y="560439"/>
                </a:cubicBezTo>
                <a:cubicBezTo>
                  <a:pt x="1454541" y="515853"/>
                  <a:pt x="1354168" y="569378"/>
                  <a:pt x="1435510" y="511277"/>
                </a:cubicBezTo>
                <a:cubicBezTo>
                  <a:pt x="1447437" y="502758"/>
                  <a:pt x="1461729" y="498168"/>
                  <a:pt x="1474839" y="491613"/>
                </a:cubicBezTo>
                <a:cubicBezTo>
                  <a:pt x="1475753" y="490242"/>
                  <a:pt x="1521650" y="428559"/>
                  <a:pt x="1504335" y="422787"/>
                </a:cubicBezTo>
                <a:cubicBezTo>
                  <a:pt x="1488789" y="417605"/>
                  <a:pt x="1478116" y="442452"/>
                  <a:pt x="1465006" y="452284"/>
                </a:cubicBezTo>
                <a:cubicBezTo>
                  <a:pt x="1451896" y="475226"/>
                  <a:pt x="1438330" y="497913"/>
                  <a:pt x="1425677" y="521110"/>
                </a:cubicBezTo>
                <a:cubicBezTo>
                  <a:pt x="1399082" y="569868"/>
                  <a:pt x="1415471" y="549163"/>
                  <a:pt x="1386348" y="589935"/>
                </a:cubicBezTo>
                <a:cubicBezTo>
                  <a:pt x="1312699" y="693044"/>
                  <a:pt x="1398826" y="572996"/>
                  <a:pt x="1327355" y="658761"/>
                </a:cubicBezTo>
                <a:cubicBezTo>
                  <a:pt x="1319790" y="667839"/>
                  <a:pt x="1314245" y="678426"/>
                  <a:pt x="1307690" y="688258"/>
                </a:cubicBezTo>
                <a:cubicBezTo>
                  <a:pt x="1296660" y="721349"/>
                  <a:pt x="1297633" y="723066"/>
                  <a:pt x="1278194" y="757084"/>
                </a:cubicBezTo>
                <a:cubicBezTo>
                  <a:pt x="1272331" y="767344"/>
                  <a:pt x="1264392" y="776321"/>
                  <a:pt x="1258529" y="786581"/>
                </a:cubicBezTo>
                <a:cubicBezTo>
                  <a:pt x="1251257" y="799307"/>
                  <a:pt x="1246137" y="813184"/>
                  <a:pt x="1238865" y="825910"/>
                </a:cubicBezTo>
                <a:cubicBezTo>
                  <a:pt x="1233002" y="836170"/>
                  <a:pt x="1224485" y="844837"/>
                  <a:pt x="1219200" y="855406"/>
                </a:cubicBezTo>
                <a:cubicBezTo>
                  <a:pt x="1211307" y="871192"/>
                  <a:pt x="1208106" y="889139"/>
                  <a:pt x="1199535" y="904568"/>
                </a:cubicBezTo>
                <a:cubicBezTo>
                  <a:pt x="1191577" y="918893"/>
                  <a:pt x="1179564" y="930562"/>
                  <a:pt x="1170039" y="943897"/>
                </a:cubicBezTo>
                <a:cubicBezTo>
                  <a:pt x="1163171" y="953513"/>
                  <a:pt x="1158225" y="964561"/>
                  <a:pt x="1150374" y="973393"/>
                </a:cubicBezTo>
                <a:cubicBezTo>
                  <a:pt x="1131898" y="994178"/>
                  <a:pt x="1106807" y="1009248"/>
                  <a:pt x="1091381" y="1032387"/>
                </a:cubicBezTo>
                <a:cubicBezTo>
                  <a:pt x="1065161" y="1071716"/>
                  <a:pt x="1081548" y="1055329"/>
                  <a:pt x="1042219" y="1081548"/>
                </a:cubicBezTo>
                <a:cubicBezTo>
                  <a:pt x="1035664" y="1091380"/>
                  <a:pt x="1030245" y="1102073"/>
                  <a:pt x="1022555" y="1111045"/>
                </a:cubicBezTo>
                <a:cubicBezTo>
                  <a:pt x="990766" y="1148132"/>
                  <a:pt x="988520" y="1146845"/>
                  <a:pt x="953729" y="1170039"/>
                </a:cubicBezTo>
                <a:cubicBezTo>
                  <a:pt x="931185" y="1237670"/>
                  <a:pt x="962021" y="1155527"/>
                  <a:pt x="914400" y="1238864"/>
                </a:cubicBezTo>
                <a:cubicBezTo>
                  <a:pt x="909258" y="1247863"/>
                  <a:pt x="907845" y="1258529"/>
                  <a:pt x="904568" y="1268361"/>
                </a:cubicBezTo>
                <a:cubicBezTo>
                  <a:pt x="917678" y="1278193"/>
                  <a:pt x="927654" y="1295692"/>
                  <a:pt x="943897" y="1297858"/>
                </a:cubicBezTo>
                <a:cubicBezTo>
                  <a:pt x="985366" y="1303387"/>
                  <a:pt x="1052584" y="1297459"/>
                  <a:pt x="1091381" y="1268361"/>
                </a:cubicBezTo>
                <a:cubicBezTo>
                  <a:pt x="1164706" y="1213367"/>
                  <a:pt x="1094909" y="1237982"/>
                  <a:pt x="1170039" y="1219200"/>
                </a:cubicBezTo>
                <a:cubicBezTo>
                  <a:pt x="1163484" y="1232310"/>
                  <a:pt x="1158893" y="1246602"/>
                  <a:pt x="1150374" y="1258529"/>
                </a:cubicBezTo>
                <a:cubicBezTo>
                  <a:pt x="1142292" y="1269844"/>
                  <a:pt x="1120877" y="1301931"/>
                  <a:pt x="1120877" y="1288026"/>
                </a:cubicBezTo>
                <a:cubicBezTo>
                  <a:pt x="1120877" y="1253258"/>
                  <a:pt x="1167608" y="1225939"/>
                  <a:pt x="1189703" y="1209368"/>
                </a:cubicBezTo>
                <a:cubicBezTo>
                  <a:pt x="1199535" y="1212645"/>
                  <a:pt x="1217167" y="1209037"/>
                  <a:pt x="1219200" y="1219200"/>
                </a:cubicBezTo>
                <a:cubicBezTo>
                  <a:pt x="1222074" y="1233573"/>
                  <a:pt x="1213908" y="1255655"/>
                  <a:pt x="1199535" y="1258529"/>
                </a:cubicBezTo>
                <a:cubicBezTo>
                  <a:pt x="1173033" y="1263829"/>
                  <a:pt x="1147096" y="1245419"/>
                  <a:pt x="1120877" y="1238864"/>
                </a:cubicBezTo>
                <a:cubicBezTo>
                  <a:pt x="1127432" y="1255251"/>
                  <a:pt x="1147938" y="1272001"/>
                  <a:pt x="1140542" y="1288026"/>
                </a:cubicBezTo>
                <a:cubicBezTo>
                  <a:pt x="1109274" y="1355774"/>
                  <a:pt x="1081767" y="1360057"/>
                  <a:pt x="1032387" y="1376516"/>
                </a:cubicBezTo>
                <a:cubicBezTo>
                  <a:pt x="1018713" y="1385632"/>
                  <a:pt x="983403" y="1413950"/>
                  <a:pt x="963561" y="1406013"/>
                </a:cubicBezTo>
                <a:cubicBezTo>
                  <a:pt x="953938" y="1402164"/>
                  <a:pt x="957006" y="1386348"/>
                  <a:pt x="953729" y="1376516"/>
                </a:cubicBezTo>
                <a:cubicBezTo>
                  <a:pt x="955764" y="1370410"/>
                  <a:pt x="985459" y="1277480"/>
                  <a:pt x="993058" y="1268361"/>
                </a:cubicBezTo>
                <a:cubicBezTo>
                  <a:pt x="999693" y="1260399"/>
                  <a:pt x="1012723" y="1261806"/>
                  <a:pt x="1022555" y="1258529"/>
                </a:cubicBezTo>
                <a:cubicBezTo>
                  <a:pt x="1032387" y="1268361"/>
                  <a:pt x="1045153" y="1275953"/>
                  <a:pt x="1052052" y="1288026"/>
                </a:cubicBezTo>
                <a:cubicBezTo>
                  <a:pt x="1072468" y="1323754"/>
                  <a:pt x="1057536" y="1387764"/>
                  <a:pt x="1042219" y="1415845"/>
                </a:cubicBezTo>
                <a:cubicBezTo>
                  <a:pt x="1032249" y="1434123"/>
                  <a:pt x="966746" y="1442739"/>
                  <a:pt x="953729" y="1445342"/>
                </a:cubicBezTo>
                <a:cubicBezTo>
                  <a:pt x="947174" y="1432232"/>
                  <a:pt x="932247" y="1420557"/>
                  <a:pt x="934065" y="1406013"/>
                </a:cubicBezTo>
                <a:cubicBezTo>
                  <a:pt x="938723" y="1368745"/>
                  <a:pt x="967657" y="1365319"/>
                  <a:pt x="993058" y="1356851"/>
                </a:cubicBezTo>
                <a:cubicBezTo>
                  <a:pt x="999613" y="1369961"/>
                  <a:pt x="1011599" y="1381567"/>
                  <a:pt x="1012723" y="1396181"/>
                </a:cubicBezTo>
                <a:cubicBezTo>
                  <a:pt x="1015131" y="1427490"/>
                  <a:pt x="1009317" y="1493560"/>
                  <a:pt x="983226" y="1524000"/>
                </a:cubicBezTo>
                <a:cubicBezTo>
                  <a:pt x="972561" y="1536442"/>
                  <a:pt x="958125" y="1545367"/>
                  <a:pt x="943897" y="1553497"/>
                </a:cubicBezTo>
                <a:cubicBezTo>
                  <a:pt x="934898" y="1558639"/>
                  <a:pt x="924232" y="1560052"/>
                  <a:pt x="914400" y="1563329"/>
                </a:cubicBezTo>
                <a:cubicBezTo>
                  <a:pt x="917677" y="1546942"/>
                  <a:pt x="929517" y="1530022"/>
                  <a:pt x="924232" y="1514168"/>
                </a:cubicBezTo>
                <a:cubicBezTo>
                  <a:pt x="920954" y="1504336"/>
                  <a:pt x="905099" y="1504335"/>
                  <a:pt x="894735" y="1504335"/>
                </a:cubicBezTo>
                <a:cubicBezTo>
                  <a:pt x="881222" y="1504335"/>
                  <a:pt x="843319" y="1520211"/>
                  <a:pt x="855406" y="1514168"/>
                </a:cubicBezTo>
                <a:cubicBezTo>
                  <a:pt x="873946" y="1504898"/>
                  <a:pt x="914400" y="1494503"/>
                  <a:pt x="914400" y="1494503"/>
                </a:cubicBezTo>
                <a:cubicBezTo>
                  <a:pt x="930564" y="1542994"/>
                  <a:pt x="954021" y="1554734"/>
                  <a:pt x="904568" y="1582993"/>
                </a:cubicBezTo>
                <a:cubicBezTo>
                  <a:pt x="892835" y="1589697"/>
                  <a:pt x="878349" y="1589548"/>
                  <a:pt x="865239" y="1592826"/>
                </a:cubicBezTo>
                <a:cubicBezTo>
                  <a:pt x="875071" y="1599381"/>
                  <a:pt x="890998" y="1601280"/>
                  <a:pt x="894735" y="1612490"/>
                </a:cubicBezTo>
                <a:cubicBezTo>
                  <a:pt x="899008" y="1625310"/>
                  <a:pt x="888615" y="1638826"/>
                  <a:pt x="884903" y="1651819"/>
                </a:cubicBezTo>
                <a:cubicBezTo>
                  <a:pt x="874726" y="1687439"/>
                  <a:pt x="876953" y="1678494"/>
                  <a:pt x="855406" y="1710813"/>
                </a:cubicBezTo>
                <a:cubicBezTo>
                  <a:pt x="842296" y="1704258"/>
                  <a:pt x="830644" y="1692767"/>
                  <a:pt x="816077" y="1691148"/>
                </a:cubicBezTo>
                <a:cubicBezTo>
                  <a:pt x="799468" y="1689303"/>
                  <a:pt x="783129" y="1705034"/>
                  <a:pt x="766916" y="1700981"/>
                </a:cubicBezTo>
                <a:cubicBezTo>
                  <a:pt x="753426" y="1697609"/>
                  <a:pt x="747251" y="1681316"/>
                  <a:pt x="737419" y="1671484"/>
                </a:cubicBezTo>
                <a:cubicBezTo>
                  <a:pt x="730864" y="1651819"/>
                  <a:pt x="722416" y="1632688"/>
                  <a:pt x="717755" y="1612490"/>
                </a:cubicBezTo>
                <a:cubicBezTo>
                  <a:pt x="695825" y="1517457"/>
                  <a:pt x="710207" y="1435972"/>
                  <a:pt x="747252" y="1337187"/>
                </a:cubicBezTo>
                <a:cubicBezTo>
                  <a:pt x="762904" y="1295448"/>
                  <a:pt x="802975" y="1267257"/>
                  <a:pt x="825910" y="1229032"/>
                </a:cubicBezTo>
                <a:cubicBezTo>
                  <a:pt x="835742" y="1212645"/>
                  <a:pt x="842969" y="1194381"/>
                  <a:pt x="855406" y="1179871"/>
                </a:cubicBezTo>
                <a:cubicBezTo>
                  <a:pt x="876359" y="1155425"/>
                  <a:pt x="905063" y="1156174"/>
                  <a:pt x="934065" y="1150374"/>
                </a:cubicBezTo>
                <a:cubicBezTo>
                  <a:pt x="970116" y="1160206"/>
                  <a:pt x="1009941" y="1161042"/>
                  <a:pt x="1042219" y="1179871"/>
                </a:cubicBezTo>
                <a:cubicBezTo>
                  <a:pt x="1053891" y="1186680"/>
                  <a:pt x="1047779" y="1206380"/>
                  <a:pt x="1052052" y="1219200"/>
                </a:cubicBezTo>
                <a:cubicBezTo>
                  <a:pt x="1078222" y="1297710"/>
                  <a:pt x="1069170" y="1279291"/>
                  <a:pt x="1101213" y="1327355"/>
                </a:cubicBezTo>
                <a:cubicBezTo>
                  <a:pt x="1097936" y="1379794"/>
                  <a:pt x="1102779" y="1433381"/>
                  <a:pt x="1091381" y="1484671"/>
                </a:cubicBezTo>
                <a:cubicBezTo>
                  <a:pt x="1088818" y="1496206"/>
                  <a:pt x="1070240" y="1495979"/>
                  <a:pt x="1061884" y="1504335"/>
                </a:cubicBezTo>
                <a:cubicBezTo>
                  <a:pt x="1053528" y="1512691"/>
                  <a:pt x="1051297" y="1526267"/>
                  <a:pt x="1042219" y="1533832"/>
                </a:cubicBezTo>
                <a:cubicBezTo>
                  <a:pt x="1015399" y="1556182"/>
                  <a:pt x="994434" y="1553038"/>
                  <a:pt x="963561" y="1563329"/>
                </a:cubicBezTo>
                <a:cubicBezTo>
                  <a:pt x="946817" y="1568910"/>
                  <a:pt x="931144" y="1577412"/>
                  <a:pt x="914400" y="1582993"/>
                </a:cubicBezTo>
                <a:cubicBezTo>
                  <a:pt x="901580" y="1587266"/>
                  <a:pt x="887724" y="1588081"/>
                  <a:pt x="875071" y="1592826"/>
                </a:cubicBezTo>
                <a:cubicBezTo>
                  <a:pt x="861347" y="1597972"/>
                  <a:pt x="849961" y="1608935"/>
                  <a:pt x="835742" y="1612490"/>
                </a:cubicBezTo>
                <a:cubicBezTo>
                  <a:pt x="810108" y="1618898"/>
                  <a:pt x="783303" y="1619045"/>
                  <a:pt x="757084" y="1622322"/>
                </a:cubicBezTo>
                <a:cubicBezTo>
                  <a:pt x="750529" y="1609212"/>
                  <a:pt x="743193" y="1596465"/>
                  <a:pt x="737419" y="1582993"/>
                </a:cubicBezTo>
                <a:cubicBezTo>
                  <a:pt x="733336" y="1573467"/>
                  <a:pt x="732222" y="1562767"/>
                  <a:pt x="727587" y="1553497"/>
                </a:cubicBezTo>
                <a:cubicBezTo>
                  <a:pt x="705571" y="1509464"/>
                  <a:pt x="708681" y="1540396"/>
                  <a:pt x="698090" y="1494503"/>
                </a:cubicBezTo>
                <a:cubicBezTo>
                  <a:pt x="690574" y="1461936"/>
                  <a:pt x="686532" y="1428606"/>
                  <a:pt x="678426" y="1396181"/>
                </a:cubicBezTo>
                <a:lnTo>
                  <a:pt x="668594" y="1356851"/>
                </a:lnTo>
                <a:cubicBezTo>
                  <a:pt x="678643" y="1457343"/>
                  <a:pt x="686862" y="1483217"/>
                  <a:pt x="668594" y="1592826"/>
                </a:cubicBezTo>
                <a:cubicBezTo>
                  <a:pt x="666184" y="1607284"/>
                  <a:pt x="660189" y="1622772"/>
                  <a:pt x="648929" y="1632155"/>
                </a:cubicBezTo>
                <a:cubicBezTo>
                  <a:pt x="638548" y="1640806"/>
                  <a:pt x="622710" y="1638710"/>
                  <a:pt x="609600" y="1641987"/>
                </a:cubicBezTo>
                <a:cubicBezTo>
                  <a:pt x="586658" y="1635432"/>
                  <a:pt x="537986" y="1646019"/>
                  <a:pt x="540774" y="1622322"/>
                </a:cubicBezTo>
                <a:cubicBezTo>
                  <a:pt x="559085" y="1466681"/>
                  <a:pt x="615505" y="1501650"/>
                  <a:pt x="688258" y="1435510"/>
                </a:cubicBezTo>
                <a:cubicBezTo>
                  <a:pt x="788435" y="1344439"/>
                  <a:pt x="690685" y="1399883"/>
                  <a:pt x="776748" y="1356851"/>
                </a:cubicBezTo>
                <a:cubicBezTo>
                  <a:pt x="760361" y="1379793"/>
                  <a:pt x="746447" y="1404721"/>
                  <a:pt x="727587" y="1425677"/>
                </a:cubicBezTo>
                <a:cubicBezTo>
                  <a:pt x="716625" y="1437858"/>
                  <a:pt x="701683" y="1445777"/>
                  <a:pt x="688258" y="1455174"/>
                </a:cubicBezTo>
                <a:cubicBezTo>
                  <a:pt x="668897" y="1468727"/>
                  <a:pt x="648929" y="1481393"/>
                  <a:pt x="629265" y="1494503"/>
                </a:cubicBezTo>
                <a:cubicBezTo>
                  <a:pt x="619433" y="1501058"/>
                  <a:pt x="611232" y="1511302"/>
                  <a:pt x="599768" y="1514168"/>
                </a:cubicBezTo>
                <a:lnTo>
                  <a:pt x="560439" y="1524000"/>
                </a:lnTo>
                <a:cubicBezTo>
                  <a:pt x="454485" y="1460428"/>
                  <a:pt x="521110" y="1520090"/>
                  <a:pt x="521110" y="1307690"/>
                </a:cubicBezTo>
                <a:cubicBezTo>
                  <a:pt x="521110" y="1284515"/>
                  <a:pt x="520689" y="1355338"/>
                  <a:pt x="511277" y="1376516"/>
                </a:cubicBezTo>
                <a:cubicBezTo>
                  <a:pt x="506478" y="1387314"/>
                  <a:pt x="491613" y="1389626"/>
                  <a:pt x="481781" y="1396181"/>
                </a:cubicBezTo>
                <a:cubicBezTo>
                  <a:pt x="458839" y="1386349"/>
                  <a:pt x="430605" y="1384334"/>
                  <a:pt x="412955" y="1366684"/>
                </a:cubicBezTo>
                <a:cubicBezTo>
                  <a:pt x="375496" y="1329225"/>
                  <a:pt x="377088" y="1291901"/>
                  <a:pt x="363794" y="1248697"/>
                </a:cubicBezTo>
                <a:cubicBezTo>
                  <a:pt x="354650" y="1218979"/>
                  <a:pt x="341838" y="1190370"/>
                  <a:pt x="334297" y="1160206"/>
                </a:cubicBezTo>
                <a:cubicBezTo>
                  <a:pt x="331020" y="1147096"/>
                  <a:pt x="328348" y="1133820"/>
                  <a:pt x="324465" y="1120877"/>
                </a:cubicBezTo>
                <a:cubicBezTo>
                  <a:pt x="318509" y="1101023"/>
                  <a:pt x="304800" y="1061884"/>
                  <a:pt x="304800" y="1061884"/>
                </a:cubicBezTo>
                <a:cubicBezTo>
                  <a:pt x="308077" y="1052052"/>
                  <a:pt x="306539" y="1025913"/>
                  <a:pt x="314632" y="1032387"/>
                </a:cubicBezTo>
                <a:cubicBezTo>
                  <a:pt x="335265" y="1048894"/>
                  <a:pt x="341308" y="1078016"/>
                  <a:pt x="353961" y="1101213"/>
                </a:cubicBezTo>
                <a:cubicBezTo>
                  <a:pt x="360980" y="1114080"/>
                  <a:pt x="366508" y="1127729"/>
                  <a:pt x="373626" y="1140542"/>
                </a:cubicBezTo>
                <a:cubicBezTo>
                  <a:pt x="382907" y="1157247"/>
                  <a:pt x="394577" y="1172610"/>
                  <a:pt x="403123" y="1189703"/>
                </a:cubicBezTo>
                <a:cubicBezTo>
                  <a:pt x="411016" y="1205489"/>
                  <a:pt x="416232" y="1222477"/>
                  <a:pt x="422787" y="1238864"/>
                </a:cubicBezTo>
                <a:cubicBezTo>
                  <a:pt x="426064" y="1307690"/>
                  <a:pt x="443947" y="1377376"/>
                  <a:pt x="432619" y="1445342"/>
                </a:cubicBezTo>
                <a:cubicBezTo>
                  <a:pt x="429925" y="1461506"/>
                  <a:pt x="403781" y="1428434"/>
                  <a:pt x="393290" y="1415845"/>
                </a:cubicBezTo>
                <a:cubicBezTo>
                  <a:pt x="386655" y="1407883"/>
                  <a:pt x="386735" y="1396180"/>
                  <a:pt x="383458" y="1386348"/>
                </a:cubicBezTo>
                <a:cubicBezTo>
                  <a:pt x="390013" y="1369961"/>
                  <a:pt x="385943" y="1341229"/>
                  <a:pt x="403123" y="1337187"/>
                </a:cubicBezTo>
                <a:cubicBezTo>
                  <a:pt x="425844" y="1331841"/>
                  <a:pt x="594627" y="1351910"/>
                  <a:pt x="639097" y="1356851"/>
                </a:cubicBezTo>
                <a:cubicBezTo>
                  <a:pt x="645652" y="1337187"/>
                  <a:pt x="665316" y="1317522"/>
                  <a:pt x="658761" y="1297858"/>
                </a:cubicBezTo>
                <a:cubicBezTo>
                  <a:pt x="652718" y="1279728"/>
                  <a:pt x="625806" y="1278489"/>
                  <a:pt x="609600" y="1268361"/>
                </a:cubicBezTo>
                <a:cubicBezTo>
                  <a:pt x="599579" y="1262098"/>
                  <a:pt x="589935" y="1255252"/>
                  <a:pt x="580103" y="1248697"/>
                </a:cubicBezTo>
                <a:cubicBezTo>
                  <a:pt x="576826" y="1238865"/>
                  <a:pt x="576020" y="1227824"/>
                  <a:pt x="570271" y="1219200"/>
                </a:cubicBezTo>
                <a:cubicBezTo>
                  <a:pt x="562558" y="1207630"/>
                  <a:pt x="543791" y="1203277"/>
                  <a:pt x="540774" y="1189703"/>
                </a:cubicBezTo>
                <a:cubicBezTo>
                  <a:pt x="536449" y="1170242"/>
                  <a:pt x="569116" y="1138114"/>
                  <a:pt x="550606" y="1130710"/>
                </a:cubicBezTo>
                <a:cubicBezTo>
                  <a:pt x="528663" y="1121933"/>
                  <a:pt x="510726" y="1156138"/>
                  <a:pt x="491613" y="1170039"/>
                </a:cubicBezTo>
                <a:cubicBezTo>
                  <a:pt x="438721" y="1208507"/>
                  <a:pt x="450998" y="1196549"/>
                  <a:pt x="422787" y="1238864"/>
                </a:cubicBezTo>
                <a:cubicBezTo>
                  <a:pt x="416232" y="1265083"/>
                  <a:pt x="417028" y="1294347"/>
                  <a:pt x="403123" y="1317522"/>
                </a:cubicBezTo>
                <a:cubicBezTo>
                  <a:pt x="397047" y="1327648"/>
                  <a:pt x="347630" y="1342575"/>
                  <a:pt x="334297" y="1347019"/>
                </a:cubicBezTo>
                <a:cubicBezTo>
                  <a:pt x="307388" y="1364959"/>
                  <a:pt x="298935" y="1365132"/>
                  <a:pt x="285135" y="1396181"/>
                </a:cubicBezTo>
                <a:cubicBezTo>
                  <a:pt x="276717" y="1415122"/>
                  <a:pt x="265471" y="1455174"/>
                  <a:pt x="265471" y="1455174"/>
                </a:cubicBezTo>
                <a:cubicBezTo>
                  <a:pt x="252719" y="1391413"/>
                  <a:pt x="238823" y="1351154"/>
                  <a:pt x="275303" y="1278193"/>
                </a:cubicBezTo>
                <a:cubicBezTo>
                  <a:pt x="281346" y="1266106"/>
                  <a:pt x="301522" y="1284748"/>
                  <a:pt x="314632" y="1288026"/>
                </a:cubicBezTo>
                <a:cubicBezTo>
                  <a:pt x="317767" y="1309966"/>
                  <a:pt x="328843" y="1391301"/>
                  <a:pt x="334297" y="1415845"/>
                </a:cubicBezTo>
                <a:cubicBezTo>
                  <a:pt x="336545" y="1425962"/>
                  <a:pt x="341282" y="1435377"/>
                  <a:pt x="344129" y="1445342"/>
                </a:cubicBezTo>
                <a:cubicBezTo>
                  <a:pt x="348331" y="1460050"/>
                  <a:pt x="355933" y="1498447"/>
                  <a:pt x="363794" y="1514168"/>
                </a:cubicBezTo>
                <a:cubicBezTo>
                  <a:pt x="369079" y="1524737"/>
                  <a:pt x="376903" y="1533832"/>
                  <a:pt x="383458" y="1543664"/>
                </a:cubicBezTo>
                <a:cubicBezTo>
                  <a:pt x="378469" y="1563621"/>
                  <a:pt x="380804" y="1609836"/>
                  <a:pt x="344129" y="1573161"/>
                </a:cubicBezTo>
                <a:cubicBezTo>
                  <a:pt x="336800" y="1565832"/>
                  <a:pt x="341626" y="1550993"/>
                  <a:pt x="334297" y="1543664"/>
                </a:cubicBezTo>
                <a:cubicBezTo>
                  <a:pt x="320784" y="1530151"/>
                  <a:pt x="301522" y="1524000"/>
                  <a:pt x="285135" y="1514168"/>
                </a:cubicBezTo>
                <a:cubicBezTo>
                  <a:pt x="278580" y="1504336"/>
                  <a:pt x="262605" y="1496135"/>
                  <a:pt x="265471" y="1484671"/>
                </a:cubicBezTo>
                <a:cubicBezTo>
                  <a:pt x="267985" y="1474616"/>
                  <a:pt x="287639" y="1467510"/>
                  <a:pt x="294968" y="1474839"/>
                </a:cubicBezTo>
                <a:cubicBezTo>
                  <a:pt x="309625" y="1489496"/>
                  <a:pt x="314632" y="1533832"/>
                  <a:pt x="314632" y="1533832"/>
                </a:cubicBezTo>
                <a:cubicBezTo>
                  <a:pt x="292747" y="1665148"/>
                  <a:pt x="333649" y="1642149"/>
                  <a:pt x="255639" y="1661651"/>
                </a:cubicBezTo>
                <a:cubicBezTo>
                  <a:pt x="252361" y="1678038"/>
                  <a:pt x="258495" y="1699937"/>
                  <a:pt x="245806" y="1710813"/>
                </a:cubicBezTo>
                <a:cubicBezTo>
                  <a:pt x="230670" y="1723787"/>
                  <a:pt x="205726" y="1714341"/>
                  <a:pt x="186813" y="1720645"/>
                </a:cubicBezTo>
                <a:cubicBezTo>
                  <a:pt x="-101232" y="1816660"/>
                  <a:pt x="123367" y="1758630"/>
                  <a:pt x="0" y="1789471"/>
                </a:cubicBezTo>
                <a:cubicBezTo>
                  <a:pt x="9832" y="1796026"/>
                  <a:pt x="18033" y="1806269"/>
                  <a:pt x="29497" y="1809135"/>
                </a:cubicBezTo>
                <a:cubicBezTo>
                  <a:pt x="58289" y="1816333"/>
                  <a:pt x="88607" y="1814771"/>
                  <a:pt x="117987" y="1818968"/>
                </a:cubicBezTo>
                <a:cubicBezTo>
                  <a:pt x="134531" y="1821331"/>
                  <a:pt x="150761" y="1825523"/>
                  <a:pt x="167148" y="1828800"/>
                </a:cubicBezTo>
                <a:cubicBezTo>
                  <a:pt x="213032" y="1825523"/>
                  <a:pt x="258799" y="1818968"/>
                  <a:pt x="304800" y="1818968"/>
                </a:cubicBezTo>
                <a:cubicBezTo>
                  <a:pt x="321512" y="1818968"/>
                  <a:pt x="266079" y="1815751"/>
                  <a:pt x="255639" y="1828800"/>
                </a:cubicBezTo>
                <a:cubicBezTo>
                  <a:pt x="160296" y="1947978"/>
                  <a:pt x="276495" y="1900506"/>
                  <a:pt x="196645" y="1927122"/>
                </a:cubicBezTo>
                <a:cubicBezTo>
                  <a:pt x="203200" y="1936954"/>
                  <a:pt x="204493" y="1956619"/>
                  <a:pt x="216310" y="1956619"/>
                </a:cubicBezTo>
                <a:cubicBezTo>
                  <a:pt x="226674" y="1956619"/>
                  <a:pt x="215747" y="1931757"/>
                  <a:pt x="206477" y="1927122"/>
                </a:cubicBezTo>
                <a:cubicBezTo>
                  <a:pt x="197207" y="1922487"/>
                  <a:pt x="186813" y="1933677"/>
                  <a:pt x="176981" y="1936955"/>
                </a:cubicBezTo>
                <a:cubicBezTo>
                  <a:pt x="180258" y="1953342"/>
                  <a:pt x="174996" y="1974299"/>
                  <a:pt x="186813" y="1986116"/>
                </a:cubicBezTo>
                <a:cubicBezTo>
                  <a:pt x="194142" y="1993445"/>
                  <a:pt x="207040" y="1971649"/>
                  <a:pt x="216310" y="1976284"/>
                </a:cubicBezTo>
                <a:cubicBezTo>
                  <a:pt x="225580" y="1980919"/>
                  <a:pt x="222865" y="1995949"/>
                  <a:pt x="226142" y="2005781"/>
                </a:cubicBezTo>
                <a:cubicBezTo>
                  <a:pt x="216310" y="2012336"/>
                  <a:pt x="200382" y="2036655"/>
                  <a:pt x="196645" y="2025445"/>
                </a:cubicBezTo>
                <a:cubicBezTo>
                  <a:pt x="188289" y="2000378"/>
                  <a:pt x="196663" y="1971320"/>
                  <a:pt x="206477" y="1946787"/>
                </a:cubicBezTo>
                <a:cubicBezTo>
                  <a:pt x="210326" y="1937164"/>
                  <a:pt x="213032" y="1966452"/>
                  <a:pt x="216310" y="1976284"/>
                </a:cubicBezTo>
                <a:cubicBezTo>
                  <a:pt x="209755" y="1995948"/>
                  <a:pt x="198934" y="2014676"/>
                  <a:pt x="196645" y="2035277"/>
                </a:cubicBezTo>
                <a:cubicBezTo>
                  <a:pt x="195500" y="2045578"/>
                  <a:pt x="203630" y="2054809"/>
                  <a:pt x="206477" y="2064774"/>
                </a:cubicBezTo>
                <a:cubicBezTo>
                  <a:pt x="210189" y="2077767"/>
                  <a:pt x="213032" y="2090993"/>
                  <a:pt x="216310" y="2104103"/>
                </a:cubicBezTo>
                <a:lnTo>
                  <a:pt x="176981" y="2163097"/>
                </a:lnTo>
                <a:lnTo>
                  <a:pt x="196645" y="2133600"/>
                </a:lnTo>
                <a:cubicBezTo>
                  <a:pt x="193368" y="2156542"/>
                  <a:pt x="196225" y="2181249"/>
                  <a:pt x="186813" y="2202426"/>
                </a:cubicBezTo>
                <a:cubicBezTo>
                  <a:pt x="182014" y="2213224"/>
                  <a:pt x="163871" y="2212258"/>
                  <a:pt x="157316" y="2222090"/>
                </a:cubicBezTo>
                <a:cubicBezTo>
                  <a:pt x="149820" y="2233334"/>
                  <a:pt x="150761" y="2248309"/>
                  <a:pt x="147484" y="2261419"/>
                </a:cubicBezTo>
                <a:cubicBezTo>
                  <a:pt x="154039" y="2271251"/>
                  <a:pt x="165205" y="2279260"/>
                  <a:pt x="167148" y="2290916"/>
                </a:cubicBezTo>
                <a:cubicBezTo>
                  <a:pt x="176354" y="2346154"/>
                  <a:pt x="114568" y="2299039"/>
                  <a:pt x="196645" y="2340077"/>
                </a:cubicBezTo>
                <a:cubicBezTo>
                  <a:pt x="199922" y="2353187"/>
                  <a:pt x="218563" y="2373362"/>
                  <a:pt x="206477" y="2379406"/>
                </a:cubicBezTo>
                <a:cubicBezTo>
                  <a:pt x="194041" y="2385625"/>
                  <a:pt x="176981" y="2363815"/>
                  <a:pt x="176981" y="2349910"/>
                </a:cubicBezTo>
                <a:cubicBezTo>
                  <a:pt x="176981" y="2338093"/>
                  <a:pt x="196645" y="2363019"/>
                  <a:pt x="206477" y="2369574"/>
                </a:cubicBezTo>
                <a:cubicBezTo>
                  <a:pt x="208605" y="2378084"/>
                  <a:pt x="219875" y="2427432"/>
                  <a:pt x="226142" y="2438400"/>
                </a:cubicBezTo>
                <a:cubicBezTo>
                  <a:pt x="234272" y="2452628"/>
                  <a:pt x="246114" y="2464394"/>
                  <a:pt x="255639" y="2477729"/>
                </a:cubicBezTo>
                <a:cubicBezTo>
                  <a:pt x="262507" y="2487345"/>
                  <a:pt x="268748" y="2497394"/>
                  <a:pt x="275303" y="2507226"/>
                </a:cubicBezTo>
                <a:cubicBezTo>
                  <a:pt x="278580" y="2520336"/>
                  <a:pt x="281423" y="2533562"/>
                  <a:pt x="285135" y="2546555"/>
                </a:cubicBezTo>
                <a:cubicBezTo>
                  <a:pt x="287982" y="2556520"/>
                  <a:pt x="284914" y="2578565"/>
                  <a:pt x="294968" y="2576051"/>
                </a:cubicBezTo>
                <a:cubicBezTo>
                  <a:pt x="299847" y="2574831"/>
                  <a:pt x="338240" y="2516060"/>
                  <a:pt x="344129" y="2507226"/>
                </a:cubicBezTo>
                <a:cubicBezTo>
                  <a:pt x="340852" y="2471174"/>
                  <a:pt x="330067" y="2435023"/>
                  <a:pt x="334297" y="2399071"/>
                </a:cubicBezTo>
                <a:cubicBezTo>
                  <a:pt x="337723" y="2369954"/>
                  <a:pt x="375497" y="2324472"/>
                  <a:pt x="393290" y="2300748"/>
                </a:cubicBezTo>
                <a:cubicBezTo>
                  <a:pt x="390013" y="2313858"/>
                  <a:pt x="395544" y="2334033"/>
                  <a:pt x="383458" y="2340077"/>
                </a:cubicBezTo>
                <a:cubicBezTo>
                  <a:pt x="374188" y="2344712"/>
                  <a:pt x="383990" y="2310581"/>
                  <a:pt x="373626" y="2310581"/>
                </a:cubicBezTo>
                <a:cubicBezTo>
                  <a:pt x="363262" y="2310581"/>
                  <a:pt x="371122" y="2332749"/>
                  <a:pt x="363794" y="2340077"/>
                </a:cubicBezTo>
                <a:cubicBezTo>
                  <a:pt x="356465" y="2347406"/>
                  <a:pt x="344129" y="2346632"/>
                  <a:pt x="334297" y="2349910"/>
                </a:cubicBezTo>
                <a:cubicBezTo>
                  <a:pt x="324465" y="2346632"/>
                  <a:pt x="312129" y="2347406"/>
                  <a:pt x="304800" y="2340077"/>
                </a:cubicBezTo>
                <a:cubicBezTo>
                  <a:pt x="300099" y="2335376"/>
                  <a:pt x="285219" y="2271589"/>
                  <a:pt x="285135" y="2271251"/>
                </a:cubicBezTo>
                <a:cubicBezTo>
                  <a:pt x="290057" y="2246641"/>
                  <a:pt x="299198" y="2140690"/>
                  <a:pt x="334297" y="2281084"/>
                </a:cubicBezTo>
                <a:cubicBezTo>
                  <a:pt x="348142" y="2336464"/>
                  <a:pt x="318736" y="2344374"/>
                  <a:pt x="285135" y="2369574"/>
                </a:cubicBezTo>
                <a:cubicBezTo>
                  <a:pt x="278580" y="2353187"/>
                  <a:pt x="266937" y="2338001"/>
                  <a:pt x="265471" y="2320413"/>
                </a:cubicBezTo>
                <a:cubicBezTo>
                  <a:pt x="263546" y="2297318"/>
                  <a:pt x="264939" y="2272315"/>
                  <a:pt x="275303" y="2251587"/>
                </a:cubicBezTo>
                <a:cubicBezTo>
                  <a:pt x="282631" y="2236930"/>
                  <a:pt x="300736" y="2230775"/>
                  <a:pt x="314632" y="2222090"/>
                </a:cubicBezTo>
                <a:cubicBezTo>
                  <a:pt x="342399" y="2204735"/>
                  <a:pt x="354787" y="2202151"/>
                  <a:pt x="383458" y="2192593"/>
                </a:cubicBezTo>
                <a:cubicBezTo>
                  <a:pt x="396666" y="2219009"/>
                  <a:pt x="416132" y="2249316"/>
                  <a:pt x="412955" y="2281084"/>
                </a:cubicBezTo>
                <a:cubicBezTo>
                  <a:pt x="411199" y="2298646"/>
                  <a:pt x="403548" y="2315883"/>
                  <a:pt x="393290" y="2330245"/>
                </a:cubicBezTo>
                <a:cubicBezTo>
                  <a:pt x="386422" y="2339861"/>
                  <a:pt x="374858" y="2345761"/>
                  <a:pt x="363794" y="2349910"/>
                </a:cubicBezTo>
                <a:cubicBezTo>
                  <a:pt x="348146" y="2355778"/>
                  <a:pt x="331019" y="2356465"/>
                  <a:pt x="314632" y="2359742"/>
                </a:cubicBezTo>
                <a:cubicBezTo>
                  <a:pt x="304800" y="2356465"/>
                  <a:pt x="292464" y="2357239"/>
                  <a:pt x="285135" y="2349910"/>
                </a:cubicBezTo>
                <a:cubicBezTo>
                  <a:pt x="277806" y="2342581"/>
                  <a:pt x="277157" y="2330610"/>
                  <a:pt x="275303" y="2320413"/>
                </a:cubicBezTo>
                <a:cubicBezTo>
                  <a:pt x="270576" y="2294416"/>
                  <a:pt x="268748" y="2267974"/>
                  <a:pt x="265471" y="2241755"/>
                </a:cubicBezTo>
                <a:cubicBezTo>
                  <a:pt x="272026" y="2218813"/>
                  <a:pt x="272489" y="2193162"/>
                  <a:pt x="285135" y="2172929"/>
                </a:cubicBezTo>
                <a:cubicBezTo>
                  <a:pt x="290628" y="2164140"/>
                  <a:pt x="308608" y="2154663"/>
                  <a:pt x="314632" y="2163097"/>
                </a:cubicBezTo>
                <a:cubicBezTo>
                  <a:pt x="330341" y="2185089"/>
                  <a:pt x="327742" y="2215536"/>
                  <a:pt x="334297" y="2241755"/>
                </a:cubicBezTo>
                <a:cubicBezTo>
                  <a:pt x="331020" y="2271252"/>
                  <a:pt x="335487" y="2302690"/>
                  <a:pt x="324465" y="2330245"/>
                </a:cubicBezTo>
                <a:cubicBezTo>
                  <a:pt x="320616" y="2339868"/>
                  <a:pt x="297815" y="2350042"/>
                  <a:pt x="294968" y="2340077"/>
                </a:cubicBezTo>
                <a:cubicBezTo>
                  <a:pt x="287709" y="2314670"/>
                  <a:pt x="292983" y="2285053"/>
                  <a:pt x="304800" y="2261419"/>
                </a:cubicBezTo>
                <a:cubicBezTo>
                  <a:pt x="311355" y="2248309"/>
                  <a:pt x="331019" y="2248310"/>
                  <a:pt x="344129" y="2241755"/>
                </a:cubicBezTo>
                <a:cubicBezTo>
                  <a:pt x="375122" y="2249503"/>
                  <a:pt x="393290" y="2242293"/>
                  <a:pt x="393290" y="2281084"/>
                </a:cubicBezTo>
                <a:cubicBezTo>
                  <a:pt x="393290" y="2297796"/>
                  <a:pt x="367246" y="2334298"/>
                  <a:pt x="383458" y="2330245"/>
                </a:cubicBezTo>
                <a:cubicBezTo>
                  <a:pt x="408291" y="2324036"/>
                  <a:pt x="412808" y="2287460"/>
                  <a:pt x="432619" y="2271251"/>
                </a:cubicBezTo>
                <a:cubicBezTo>
                  <a:pt x="463891" y="2245665"/>
                  <a:pt x="494752" y="2240970"/>
                  <a:pt x="530942" y="2231922"/>
                </a:cubicBezTo>
                <a:cubicBezTo>
                  <a:pt x="527665" y="2245032"/>
                  <a:pt x="533657" y="2266232"/>
                  <a:pt x="521110" y="2271251"/>
                </a:cubicBezTo>
                <a:cubicBezTo>
                  <a:pt x="480212" y="2287611"/>
                  <a:pt x="475639" y="2227022"/>
                  <a:pt x="471948" y="2212258"/>
                </a:cubicBezTo>
                <a:lnTo>
                  <a:pt x="452284" y="2133600"/>
                </a:lnTo>
                <a:cubicBezTo>
                  <a:pt x="446512" y="2110512"/>
                  <a:pt x="470772" y="2081287"/>
                  <a:pt x="481781" y="2064774"/>
                </a:cubicBezTo>
                <a:cubicBezTo>
                  <a:pt x="500548" y="2114820"/>
                  <a:pt x="536785" y="2175378"/>
                  <a:pt x="501445" y="2231922"/>
                </a:cubicBezTo>
                <a:cubicBezTo>
                  <a:pt x="494283" y="2243381"/>
                  <a:pt x="475226" y="2225367"/>
                  <a:pt x="462116" y="2222090"/>
                </a:cubicBezTo>
                <a:cubicBezTo>
                  <a:pt x="450163" y="2214121"/>
                  <a:pt x="398835" y="2180692"/>
                  <a:pt x="393290" y="2172929"/>
                </a:cubicBezTo>
                <a:cubicBezTo>
                  <a:pt x="385436" y="2161933"/>
                  <a:pt x="387341" y="2146543"/>
                  <a:pt x="383458" y="2133600"/>
                </a:cubicBezTo>
                <a:cubicBezTo>
                  <a:pt x="377502" y="2113746"/>
                  <a:pt x="363794" y="2074606"/>
                  <a:pt x="363794" y="2074606"/>
                </a:cubicBezTo>
                <a:cubicBezTo>
                  <a:pt x="367071" y="2032000"/>
                  <a:pt x="361347" y="1987717"/>
                  <a:pt x="373626" y="1946787"/>
                </a:cubicBezTo>
                <a:cubicBezTo>
                  <a:pt x="377021" y="1935468"/>
                  <a:pt x="397679" y="1965312"/>
                  <a:pt x="393290" y="1976284"/>
                </a:cubicBezTo>
                <a:cubicBezTo>
                  <a:pt x="387846" y="1989893"/>
                  <a:pt x="366687" y="1988676"/>
                  <a:pt x="353961" y="1995948"/>
                </a:cubicBezTo>
                <a:cubicBezTo>
                  <a:pt x="256690" y="2051532"/>
                  <a:pt x="403975" y="1975860"/>
                  <a:pt x="285135" y="2035277"/>
                </a:cubicBezTo>
                <a:cubicBezTo>
                  <a:pt x="281858" y="2018890"/>
                  <a:pt x="273230" y="2002698"/>
                  <a:pt x="275303" y="1986116"/>
                </a:cubicBezTo>
                <a:cubicBezTo>
                  <a:pt x="276769" y="1974390"/>
                  <a:pt x="285514" y="1949529"/>
                  <a:pt x="294968" y="1956619"/>
                </a:cubicBezTo>
                <a:cubicBezTo>
                  <a:pt x="309805" y="1967747"/>
                  <a:pt x="321929" y="2059392"/>
                  <a:pt x="324465" y="2074606"/>
                </a:cubicBezTo>
                <a:cubicBezTo>
                  <a:pt x="306771" y="2216148"/>
                  <a:pt x="332149" y="2108399"/>
                  <a:pt x="294968" y="2182761"/>
                </a:cubicBezTo>
                <a:cubicBezTo>
                  <a:pt x="283095" y="2206508"/>
                  <a:pt x="288949" y="2222972"/>
                  <a:pt x="265471" y="2241755"/>
                </a:cubicBezTo>
                <a:cubicBezTo>
                  <a:pt x="257378" y="2248229"/>
                  <a:pt x="245806" y="2248310"/>
                  <a:pt x="235974" y="2251587"/>
                </a:cubicBezTo>
                <a:cubicBezTo>
                  <a:pt x="228824" y="2222984"/>
                  <a:pt x="216906" y="2201532"/>
                  <a:pt x="235974" y="2172929"/>
                </a:cubicBezTo>
                <a:cubicBezTo>
                  <a:pt x="242529" y="2163097"/>
                  <a:pt x="255639" y="2159819"/>
                  <a:pt x="265471" y="2153264"/>
                </a:cubicBezTo>
                <a:cubicBezTo>
                  <a:pt x="272026" y="2169651"/>
                  <a:pt x="287084" y="2184884"/>
                  <a:pt x="285135" y="2202426"/>
                </a:cubicBezTo>
                <a:cubicBezTo>
                  <a:pt x="283325" y="2218713"/>
                  <a:pt x="265630" y="2254744"/>
                  <a:pt x="255639" y="2241755"/>
                </a:cubicBezTo>
                <a:cubicBezTo>
                  <a:pt x="218901" y="2193995"/>
                  <a:pt x="209755" y="2130322"/>
                  <a:pt x="186813" y="2074606"/>
                </a:cubicBezTo>
                <a:cubicBezTo>
                  <a:pt x="190090" y="2048387"/>
                  <a:pt x="184828" y="2019582"/>
                  <a:pt x="196645" y="1995948"/>
                </a:cubicBezTo>
                <a:cubicBezTo>
                  <a:pt x="209082" y="1971074"/>
                  <a:pt x="232856" y="1952903"/>
                  <a:pt x="255639" y="1936955"/>
                </a:cubicBezTo>
                <a:cubicBezTo>
                  <a:pt x="266709" y="1929206"/>
                  <a:pt x="281975" y="1930834"/>
                  <a:pt x="294968" y="1927122"/>
                </a:cubicBezTo>
                <a:cubicBezTo>
                  <a:pt x="304933" y="1924275"/>
                  <a:pt x="314939" y="1921373"/>
                  <a:pt x="324465" y="1917290"/>
                </a:cubicBezTo>
                <a:cubicBezTo>
                  <a:pt x="409531" y="1880834"/>
                  <a:pt x="324104" y="1910857"/>
                  <a:pt x="393290" y="1887793"/>
                </a:cubicBezTo>
                <a:cubicBezTo>
                  <a:pt x="390013" y="1917290"/>
                  <a:pt x="408152" y="1992747"/>
                  <a:pt x="383458" y="1976284"/>
                </a:cubicBezTo>
                <a:cubicBezTo>
                  <a:pt x="345476" y="1950962"/>
                  <a:pt x="343250" y="1893227"/>
                  <a:pt x="334297" y="1848464"/>
                </a:cubicBezTo>
                <a:cubicBezTo>
                  <a:pt x="324549" y="1799722"/>
                  <a:pt x="350581" y="1767349"/>
                  <a:pt x="373626" y="1730477"/>
                </a:cubicBezTo>
                <a:cubicBezTo>
                  <a:pt x="379889" y="1720457"/>
                  <a:pt x="384934" y="1709337"/>
                  <a:pt x="393290" y="1700981"/>
                </a:cubicBezTo>
                <a:cubicBezTo>
                  <a:pt x="401646" y="1692625"/>
                  <a:pt x="412955" y="1687871"/>
                  <a:pt x="422787" y="1681316"/>
                </a:cubicBezTo>
                <a:cubicBezTo>
                  <a:pt x="426064" y="1704258"/>
                  <a:pt x="432619" y="1726967"/>
                  <a:pt x="432619" y="1750142"/>
                </a:cubicBezTo>
                <a:cubicBezTo>
                  <a:pt x="432619" y="1773317"/>
                  <a:pt x="429446" y="1796770"/>
                  <a:pt x="422787" y="1818968"/>
                </a:cubicBezTo>
                <a:cubicBezTo>
                  <a:pt x="419392" y="1830286"/>
                  <a:pt x="399386" y="1859674"/>
                  <a:pt x="403123" y="1848464"/>
                </a:cubicBezTo>
                <a:cubicBezTo>
                  <a:pt x="452923" y="1699064"/>
                  <a:pt x="421092" y="1728331"/>
                  <a:pt x="491613" y="1681316"/>
                </a:cubicBezTo>
                <a:cubicBezTo>
                  <a:pt x="492772" y="1687689"/>
                  <a:pt x="536853" y="1873630"/>
                  <a:pt x="501445" y="1887793"/>
                </a:cubicBezTo>
                <a:cubicBezTo>
                  <a:pt x="474227" y="1898680"/>
                  <a:pt x="475226" y="1835354"/>
                  <a:pt x="462116" y="1809135"/>
                </a:cubicBezTo>
                <a:cubicBezTo>
                  <a:pt x="451676" y="1704730"/>
                  <a:pt x="439964" y="1658807"/>
                  <a:pt x="471948" y="1543664"/>
                </a:cubicBezTo>
                <a:cubicBezTo>
                  <a:pt x="474722" y="1533678"/>
                  <a:pt x="491613" y="1537109"/>
                  <a:pt x="501445" y="1533832"/>
                </a:cubicBezTo>
                <a:cubicBezTo>
                  <a:pt x="548087" y="1564927"/>
                  <a:pt x="584328" y="1576658"/>
                  <a:pt x="521110" y="1671484"/>
                </a:cubicBezTo>
                <a:cubicBezTo>
                  <a:pt x="510509" y="1687385"/>
                  <a:pt x="488335" y="1651819"/>
                  <a:pt x="471948" y="1641987"/>
                </a:cubicBezTo>
                <a:cubicBezTo>
                  <a:pt x="465393" y="1632155"/>
                  <a:pt x="457569" y="1623059"/>
                  <a:pt x="452284" y="1612490"/>
                </a:cubicBezTo>
                <a:cubicBezTo>
                  <a:pt x="445233" y="1598388"/>
                  <a:pt x="435768" y="1556261"/>
                  <a:pt x="432619" y="1543664"/>
                </a:cubicBezTo>
                <a:cubicBezTo>
                  <a:pt x="435897" y="1530554"/>
                  <a:pt x="428939" y="1504335"/>
                  <a:pt x="442452" y="1504335"/>
                </a:cubicBezTo>
                <a:cubicBezTo>
                  <a:pt x="490223" y="1504335"/>
                  <a:pt x="494213" y="1554065"/>
                  <a:pt x="501445" y="1582993"/>
                </a:cubicBezTo>
                <a:cubicBezTo>
                  <a:pt x="498168" y="1638709"/>
                  <a:pt x="496904" y="1694581"/>
                  <a:pt x="491613" y="1750142"/>
                </a:cubicBezTo>
                <a:cubicBezTo>
                  <a:pt x="490332" y="1763594"/>
                  <a:pt x="488943" y="1778012"/>
                  <a:pt x="481781" y="1789471"/>
                </a:cubicBezTo>
                <a:cubicBezTo>
                  <a:pt x="471955" y="1805193"/>
                  <a:pt x="454518" y="1814724"/>
                  <a:pt x="442452" y="1828800"/>
                </a:cubicBezTo>
                <a:cubicBezTo>
                  <a:pt x="406873" y="1870309"/>
                  <a:pt x="442913" y="1851589"/>
                  <a:pt x="393290" y="1868129"/>
                </a:cubicBezTo>
                <a:cubicBezTo>
                  <a:pt x="367071" y="1828800"/>
                  <a:pt x="326920" y="1795784"/>
                  <a:pt x="314632" y="1750142"/>
                </a:cubicBezTo>
                <a:cubicBezTo>
                  <a:pt x="311427" y="1738239"/>
                  <a:pt x="308380" y="1608910"/>
                  <a:pt x="344129" y="1573161"/>
                </a:cubicBezTo>
                <a:cubicBezTo>
                  <a:pt x="351458" y="1565832"/>
                  <a:pt x="363794" y="1566606"/>
                  <a:pt x="373626" y="1563329"/>
                </a:cubicBezTo>
                <a:cubicBezTo>
                  <a:pt x="393290" y="1566606"/>
                  <a:pt x="412683" y="1573161"/>
                  <a:pt x="432619" y="1573161"/>
                </a:cubicBezTo>
                <a:cubicBezTo>
                  <a:pt x="729306" y="1573161"/>
                  <a:pt x="603628" y="1535120"/>
                  <a:pt x="717755" y="1573161"/>
                </a:cubicBezTo>
                <a:cubicBezTo>
                  <a:pt x="711200" y="1615768"/>
                  <a:pt x="708545" y="1659160"/>
                  <a:pt x="698090" y="1700981"/>
                </a:cubicBezTo>
                <a:cubicBezTo>
                  <a:pt x="695224" y="1712445"/>
                  <a:pt x="688258" y="1723922"/>
                  <a:pt x="678426" y="1730477"/>
                </a:cubicBezTo>
                <a:cubicBezTo>
                  <a:pt x="667182" y="1737973"/>
                  <a:pt x="652207" y="1737032"/>
                  <a:pt x="639097" y="1740310"/>
                </a:cubicBezTo>
                <a:cubicBezTo>
                  <a:pt x="622710" y="1733755"/>
                  <a:pt x="603336" y="1732131"/>
                  <a:pt x="589935" y="1720645"/>
                </a:cubicBezTo>
                <a:cubicBezTo>
                  <a:pt x="578807" y="1711106"/>
                  <a:pt x="571003" y="1695955"/>
                  <a:pt x="570271" y="1681316"/>
                </a:cubicBezTo>
                <a:cubicBezTo>
                  <a:pt x="562978" y="1535455"/>
                  <a:pt x="559733" y="1557950"/>
                  <a:pt x="609600" y="1474839"/>
                </a:cubicBezTo>
                <a:cubicBezTo>
                  <a:pt x="639097" y="1484671"/>
                  <a:pt x="671859" y="1487643"/>
                  <a:pt x="698090" y="1504335"/>
                </a:cubicBezTo>
                <a:cubicBezTo>
                  <a:pt x="710456" y="1512204"/>
                  <a:pt x="712609" y="1529940"/>
                  <a:pt x="717755" y="1543664"/>
                </a:cubicBezTo>
                <a:cubicBezTo>
                  <a:pt x="722500" y="1556317"/>
                  <a:pt x="723875" y="1570000"/>
                  <a:pt x="727587" y="1582993"/>
                </a:cubicBezTo>
                <a:cubicBezTo>
                  <a:pt x="747744" y="1653545"/>
                  <a:pt x="727259" y="1561693"/>
                  <a:pt x="747252" y="1661651"/>
                </a:cubicBezTo>
                <a:cubicBezTo>
                  <a:pt x="745278" y="1679412"/>
                  <a:pt x="740359" y="1759669"/>
                  <a:pt x="727587" y="1789471"/>
                </a:cubicBezTo>
                <a:cubicBezTo>
                  <a:pt x="722932" y="1800332"/>
                  <a:pt x="714478" y="1809136"/>
                  <a:pt x="707923" y="1818968"/>
                </a:cubicBezTo>
                <a:cubicBezTo>
                  <a:pt x="711200" y="1782916"/>
                  <a:pt x="712636" y="1746650"/>
                  <a:pt x="717755" y="1710813"/>
                </a:cubicBezTo>
                <a:cubicBezTo>
                  <a:pt x="719221" y="1700553"/>
                  <a:pt x="720258" y="1688645"/>
                  <a:pt x="727587" y="1681316"/>
                </a:cubicBezTo>
                <a:cubicBezTo>
                  <a:pt x="734916" y="1673987"/>
                  <a:pt x="747252" y="1674761"/>
                  <a:pt x="757084" y="1671484"/>
                </a:cubicBezTo>
                <a:cubicBezTo>
                  <a:pt x="759993" y="1691849"/>
                  <a:pt x="777688" y="1753885"/>
                  <a:pt x="757084" y="1779639"/>
                </a:cubicBezTo>
                <a:cubicBezTo>
                  <a:pt x="750610" y="1787732"/>
                  <a:pt x="737419" y="1786194"/>
                  <a:pt x="727587" y="1789471"/>
                </a:cubicBezTo>
                <a:cubicBezTo>
                  <a:pt x="721032" y="1802581"/>
                  <a:pt x="722142" y="1832355"/>
                  <a:pt x="707923" y="1828800"/>
                </a:cubicBezTo>
                <a:cubicBezTo>
                  <a:pt x="690801" y="1824519"/>
                  <a:pt x="686069" y="1797152"/>
                  <a:pt x="688258" y="1779639"/>
                </a:cubicBezTo>
                <a:cubicBezTo>
                  <a:pt x="689983" y="1765841"/>
                  <a:pt x="707923" y="1759974"/>
                  <a:pt x="717755" y="1750142"/>
                </a:cubicBezTo>
                <a:cubicBezTo>
                  <a:pt x="724310" y="1759974"/>
                  <a:pt x="737419" y="1767822"/>
                  <a:pt x="737419" y="1779639"/>
                </a:cubicBezTo>
                <a:cubicBezTo>
                  <a:pt x="737419" y="1840817"/>
                  <a:pt x="725949" y="1835901"/>
                  <a:pt x="688258" y="1848464"/>
                </a:cubicBezTo>
                <a:cubicBezTo>
                  <a:pt x="681703" y="1861574"/>
                  <a:pt x="674368" y="1874321"/>
                  <a:pt x="668594" y="1887793"/>
                </a:cubicBezTo>
                <a:cubicBezTo>
                  <a:pt x="664511" y="1897319"/>
                  <a:pt x="648538" y="1918994"/>
                  <a:pt x="658761" y="1917290"/>
                </a:cubicBezTo>
                <a:cubicBezTo>
                  <a:pt x="684825" y="1912946"/>
                  <a:pt x="703532" y="1888895"/>
                  <a:pt x="727587" y="1877961"/>
                </a:cubicBezTo>
                <a:cubicBezTo>
                  <a:pt x="739889" y="1872369"/>
                  <a:pt x="753806" y="1871406"/>
                  <a:pt x="766916" y="1868129"/>
                </a:cubicBezTo>
                <a:cubicBezTo>
                  <a:pt x="780026" y="1858297"/>
                  <a:pt x="798916" y="1823975"/>
                  <a:pt x="806245" y="1838632"/>
                </a:cubicBezTo>
                <a:cubicBezTo>
                  <a:pt x="814791" y="1855725"/>
                  <a:pt x="794492" y="1880695"/>
                  <a:pt x="776748" y="1887793"/>
                </a:cubicBezTo>
                <a:cubicBezTo>
                  <a:pt x="765777" y="1892182"/>
                  <a:pt x="763639" y="1868129"/>
                  <a:pt x="757084" y="1858297"/>
                </a:cubicBezTo>
                <a:cubicBezTo>
                  <a:pt x="763639" y="1848465"/>
                  <a:pt x="767521" y="1836182"/>
                  <a:pt x="776748" y="1828800"/>
                </a:cubicBezTo>
                <a:cubicBezTo>
                  <a:pt x="844596" y="1774521"/>
                  <a:pt x="769551" y="1874008"/>
                  <a:pt x="825910" y="1789471"/>
                </a:cubicBezTo>
                <a:cubicBezTo>
                  <a:pt x="829846" y="1777662"/>
                  <a:pt x="842223" y="1725874"/>
                  <a:pt x="865239" y="1730477"/>
                </a:cubicBezTo>
                <a:cubicBezTo>
                  <a:pt x="879611" y="1733351"/>
                  <a:pt x="891458" y="1756697"/>
                  <a:pt x="884903" y="1769806"/>
                </a:cubicBezTo>
                <a:cubicBezTo>
                  <a:pt x="879618" y="1780375"/>
                  <a:pt x="865238" y="1756697"/>
                  <a:pt x="855406" y="1750142"/>
                </a:cubicBezTo>
                <a:cubicBezTo>
                  <a:pt x="868226" y="1686046"/>
                  <a:pt x="868062" y="1678867"/>
                  <a:pt x="894735" y="1602658"/>
                </a:cubicBezTo>
                <a:cubicBezTo>
                  <a:pt x="914489" y="1546218"/>
                  <a:pt x="933468" y="1490972"/>
                  <a:pt x="973394" y="1445342"/>
                </a:cubicBezTo>
                <a:cubicBezTo>
                  <a:pt x="981175" y="1436449"/>
                  <a:pt x="993058" y="1432232"/>
                  <a:pt x="1002890" y="1425677"/>
                </a:cubicBezTo>
                <a:cubicBezTo>
                  <a:pt x="999613" y="1442064"/>
                  <a:pt x="997455" y="1458716"/>
                  <a:pt x="993058" y="1474839"/>
                </a:cubicBezTo>
                <a:cubicBezTo>
                  <a:pt x="958695" y="1600841"/>
                  <a:pt x="972043" y="1498104"/>
                  <a:pt x="1002890" y="1415845"/>
                </a:cubicBezTo>
                <a:cubicBezTo>
                  <a:pt x="1008644" y="1400501"/>
                  <a:pt x="1022555" y="1389626"/>
                  <a:pt x="1032387" y="1376516"/>
                </a:cubicBezTo>
                <a:cubicBezTo>
                  <a:pt x="1006168" y="1356851"/>
                  <a:pt x="981641" y="1334699"/>
                  <a:pt x="953729" y="1317522"/>
                </a:cubicBezTo>
                <a:cubicBezTo>
                  <a:pt x="786351" y="1214520"/>
                  <a:pt x="1014324" y="1380175"/>
                  <a:pt x="865239" y="1268361"/>
                </a:cubicBezTo>
                <a:cubicBezTo>
                  <a:pt x="855407" y="1251974"/>
                  <a:pt x="844288" y="1236293"/>
                  <a:pt x="835742" y="1219200"/>
                </a:cubicBezTo>
                <a:cubicBezTo>
                  <a:pt x="831107" y="1209930"/>
                  <a:pt x="827614" y="1199926"/>
                  <a:pt x="825910" y="1189703"/>
                </a:cubicBezTo>
                <a:cubicBezTo>
                  <a:pt x="817756" y="1140781"/>
                  <a:pt x="812800" y="1091380"/>
                  <a:pt x="806245" y="1042219"/>
                </a:cubicBezTo>
                <a:cubicBezTo>
                  <a:pt x="589793" y="1052057"/>
                  <a:pt x="616134" y="989820"/>
                  <a:pt x="550606" y="1120877"/>
                </a:cubicBezTo>
                <a:cubicBezTo>
                  <a:pt x="545971" y="1130147"/>
                  <a:pt x="544051" y="1140542"/>
                  <a:pt x="540774" y="1150374"/>
                </a:cubicBezTo>
                <a:cubicBezTo>
                  <a:pt x="582284" y="1371761"/>
                  <a:pt x="523919" y="1320131"/>
                  <a:pt x="648929" y="1248697"/>
                </a:cubicBezTo>
                <a:cubicBezTo>
                  <a:pt x="666926" y="1238413"/>
                  <a:pt x="688258" y="1235587"/>
                  <a:pt x="707923" y="1229032"/>
                </a:cubicBezTo>
                <a:cubicBezTo>
                  <a:pt x="752957" y="1161478"/>
                  <a:pt x="760148" y="1165023"/>
                  <a:pt x="570271" y="1238864"/>
                </a:cubicBezTo>
                <a:cubicBezTo>
                  <a:pt x="559257" y="1243147"/>
                  <a:pt x="545321" y="1278930"/>
                  <a:pt x="550606" y="1268361"/>
                </a:cubicBezTo>
                <a:cubicBezTo>
                  <a:pt x="568971" y="1231630"/>
                  <a:pt x="589935" y="1196258"/>
                  <a:pt x="609600" y="1160206"/>
                </a:cubicBezTo>
                <a:cubicBezTo>
                  <a:pt x="612877" y="1147096"/>
                  <a:pt x="619432" y="1134390"/>
                  <a:pt x="619432" y="1120877"/>
                </a:cubicBezTo>
                <a:cubicBezTo>
                  <a:pt x="619432" y="1081412"/>
                  <a:pt x="641517" y="1026102"/>
                  <a:pt x="609600" y="1002890"/>
                </a:cubicBezTo>
                <a:cubicBezTo>
                  <a:pt x="570699" y="974599"/>
                  <a:pt x="504867" y="1055257"/>
                  <a:pt x="471948" y="1071716"/>
                </a:cubicBezTo>
                <a:cubicBezTo>
                  <a:pt x="459862" y="1077759"/>
                  <a:pt x="445729" y="1078271"/>
                  <a:pt x="432619" y="1081548"/>
                </a:cubicBezTo>
                <a:cubicBezTo>
                  <a:pt x="422787" y="1088103"/>
                  <a:pt x="394767" y="1092857"/>
                  <a:pt x="403123" y="1101213"/>
                </a:cubicBezTo>
                <a:cubicBezTo>
                  <a:pt x="438361" y="1136451"/>
                  <a:pt x="538293" y="1114243"/>
                  <a:pt x="570271" y="1111045"/>
                </a:cubicBezTo>
                <a:cubicBezTo>
                  <a:pt x="550606" y="1140542"/>
                  <a:pt x="475826" y="1199535"/>
                  <a:pt x="511277" y="1199535"/>
                </a:cubicBezTo>
                <a:cubicBezTo>
                  <a:pt x="555370" y="1199535"/>
                  <a:pt x="577200" y="1140952"/>
                  <a:pt x="609600" y="1111045"/>
                </a:cubicBezTo>
                <a:cubicBezTo>
                  <a:pt x="619817" y="1101614"/>
                  <a:pt x="630195" y="1092230"/>
                  <a:pt x="639097" y="1081548"/>
                </a:cubicBezTo>
                <a:cubicBezTo>
                  <a:pt x="646662" y="1072470"/>
                  <a:pt x="652206" y="1061883"/>
                  <a:pt x="658761" y="1052051"/>
                </a:cubicBezTo>
                <a:cubicBezTo>
                  <a:pt x="682136" y="1087112"/>
                  <a:pt x="704371" y="1106540"/>
                  <a:pt x="668594" y="1160206"/>
                </a:cubicBezTo>
                <a:cubicBezTo>
                  <a:pt x="662039" y="1170038"/>
                  <a:pt x="648929" y="1147097"/>
                  <a:pt x="639097" y="1140542"/>
                </a:cubicBezTo>
                <a:cubicBezTo>
                  <a:pt x="641521" y="1157513"/>
                  <a:pt x="658761" y="1275320"/>
                  <a:pt x="658761" y="1288026"/>
                </a:cubicBezTo>
                <a:cubicBezTo>
                  <a:pt x="658761" y="1334027"/>
                  <a:pt x="652206" y="1379793"/>
                  <a:pt x="648929" y="1425677"/>
                </a:cubicBezTo>
                <a:cubicBezTo>
                  <a:pt x="645091" y="1418000"/>
                  <a:pt x="619432" y="1371316"/>
                  <a:pt x="619432" y="1356851"/>
                </a:cubicBezTo>
                <a:cubicBezTo>
                  <a:pt x="619432" y="1333126"/>
                  <a:pt x="631339" y="1301467"/>
                  <a:pt x="639097" y="1278193"/>
                </a:cubicBezTo>
                <a:cubicBezTo>
                  <a:pt x="647541" y="1290859"/>
                  <a:pt x="669907" y="1318805"/>
                  <a:pt x="668594" y="1337187"/>
                </a:cubicBezTo>
                <a:cubicBezTo>
                  <a:pt x="663704" y="1405650"/>
                  <a:pt x="655813" y="1424690"/>
                  <a:pt x="639097" y="1474839"/>
                </a:cubicBezTo>
                <a:cubicBezTo>
                  <a:pt x="619220" y="1462913"/>
                  <a:pt x="564241" y="1438335"/>
                  <a:pt x="560439" y="1406013"/>
                </a:cubicBezTo>
                <a:cubicBezTo>
                  <a:pt x="558473" y="1389305"/>
                  <a:pt x="559812" y="1289279"/>
                  <a:pt x="580103" y="1248697"/>
                </a:cubicBezTo>
                <a:cubicBezTo>
                  <a:pt x="585388" y="1238128"/>
                  <a:pt x="593213" y="1229032"/>
                  <a:pt x="599768" y="1219200"/>
                </a:cubicBezTo>
                <a:cubicBezTo>
                  <a:pt x="635422" y="1266738"/>
                  <a:pt x="675186" y="1300000"/>
                  <a:pt x="609600" y="1376516"/>
                </a:cubicBezTo>
                <a:cubicBezTo>
                  <a:pt x="595943" y="1392449"/>
                  <a:pt x="583381" y="1343742"/>
                  <a:pt x="570271" y="1327355"/>
                </a:cubicBezTo>
                <a:cubicBezTo>
                  <a:pt x="566994" y="1314245"/>
                  <a:pt x="565184" y="1300679"/>
                  <a:pt x="560439" y="1288026"/>
                </a:cubicBezTo>
                <a:cubicBezTo>
                  <a:pt x="555293" y="1274302"/>
                  <a:pt x="545409" y="1262602"/>
                  <a:pt x="540774" y="1248697"/>
                </a:cubicBezTo>
                <a:cubicBezTo>
                  <a:pt x="535489" y="1232843"/>
                  <a:pt x="534219" y="1215922"/>
                  <a:pt x="530942" y="1199535"/>
                </a:cubicBezTo>
                <a:cubicBezTo>
                  <a:pt x="540774" y="1189703"/>
                  <a:pt x="546804" y="1167312"/>
                  <a:pt x="560439" y="1170039"/>
                </a:cubicBezTo>
                <a:cubicBezTo>
                  <a:pt x="597974" y="1177547"/>
                  <a:pt x="570306" y="1277946"/>
                  <a:pt x="570271" y="1278193"/>
                </a:cubicBezTo>
                <a:cubicBezTo>
                  <a:pt x="550606" y="1271638"/>
                  <a:pt x="528144" y="1270577"/>
                  <a:pt x="511277" y="1258529"/>
                </a:cubicBezTo>
                <a:cubicBezTo>
                  <a:pt x="502843" y="1252505"/>
                  <a:pt x="492175" y="1224397"/>
                  <a:pt x="501445" y="1229032"/>
                </a:cubicBezTo>
                <a:cubicBezTo>
                  <a:pt x="516102" y="1236360"/>
                  <a:pt x="521110" y="1255251"/>
                  <a:pt x="530942" y="1268361"/>
                </a:cubicBezTo>
                <a:cubicBezTo>
                  <a:pt x="566020" y="1373595"/>
                  <a:pt x="548892" y="1327982"/>
                  <a:pt x="580103" y="1406013"/>
                </a:cubicBezTo>
                <a:cubicBezTo>
                  <a:pt x="557837" y="1472813"/>
                  <a:pt x="584374" y="1391777"/>
                  <a:pt x="550606" y="1504335"/>
                </a:cubicBezTo>
                <a:cubicBezTo>
                  <a:pt x="547628" y="1514262"/>
                  <a:pt x="547248" y="1525739"/>
                  <a:pt x="540774" y="1533832"/>
                </a:cubicBezTo>
                <a:cubicBezTo>
                  <a:pt x="533392" y="1543060"/>
                  <a:pt x="520249" y="1545807"/>
                  <a:pt x="511277" y="1553497"/>
                </a:cubicBezTo>
                <a:cubicBezTo>
                  <a:pt x="474189" y="1585287"/>
                  <a:pt x="475478" y="1587530"/>
                  <a:pt x="452284" y="1622322"/>
                </a:cubicBezTo>
                <a:cubicBezTo>
                  <a:pt x="467580" y="1626146"/>
                  <a:pt x="511411" y="1632420"/>
                  <a:pt x="521110" y="1651819"/>
                </a:cubicBezTo>
                <a:cubicBezTo>
                  <a:pt x="605540" y="1820678"/>
                  <a:pt x="498717" y="1673563"/>
                  <a:pt x="560439" y="1759974"/>
                </a:cubicBezTo>
                <a:cubicBezTo>
                  <a:pt x="569964" y="1773309"/>
                  <a:pt x="576300" y="1790213"/>
                  <a:pt x="589935" y="1799303"/>
                </a:cubicBezTo>
                <a:cubicBezTo>
                  <a:pt x="607182" y="1810801"/>
                  <a:pt x="648929" y="1818968"/>
                  <a:pt x="648929" y="1818968"/>
                </a:cubicBezTo>
                <a:cubicBezTo>
                  <a:pt x="653956" y="1758639"/>
                  <a:pt x="655536" y="1700747"/>
                  <a:pt x="668594" y="1641987"/>
                </a:cubicBezTo>
                <a:cubicBezTo>
                  <a:pt x="670842" y="1631870"/>
                  <a:pt x="675149" y="1622322"/>
                  <a:pt x="678426" y="1612490"/>
                </a:cubicBezTo>
                <a:cubicBezTo>
                  <a:pt x="633804" y="1597617"/>
                  <a:pt x="633864" y="1592923"/>
                  <a:pt x="570271" y="1612490"/>
                </a:cubicBezTo>
                <a:cubicBezTo>
                  <a:pt x="552006" y="1618110"/>
                  <a:pt x="537497" y="1632155"/>
                  <a:pt x="521110" y="1641987"/>
                </a:cubicBezTo>
                <a:cubicBezTo>
                  <a:pt x="508000" y="1661652"/>
                  <a:pt x="486416" y="1677806"/>
                  <a:pt x="481781" y="1700981"/>
                </a:cubicBezTo>
                <a:cubicBezTo>
                  <a:pt x="478503" y="1717368"/>
                  <a:pt x="480064" y="1735534"/>
                  <a:pt x="471948" y="1750142"/>
                </a:cubicBezTo>
                <a:cubicBezTo>
                  <a:pt x="462944" y="1766349"/>
                  <a:pt x="444685" y="1775394"/>
                  <a:pt x="432619" y="1789471"/>
                </a:cubicBezTo>
                <a:cubicBezTo>
                  <a:pt x="424929" y="1798443"/>
                  <a:pt x="420045" y="1809514"/>
                  <a:pt x="412955" y="1818968"/>
                </a:cubicBezTo>
                <a:cubicBezTo>
                  <a:pt x="400364" y="1835757"/>
                  <a:pt x="386217" y="1851341"/>
                  <a:pt x="373626" y="1868129"/>
                </a:cubicBezTo>
                <a:cubicBezTo>
                  <a:pt x="366536" y="1877583"/>
                  <a:pt x="360829" y="1888010"/>
                  <a:pt x="353961" y="1897626"/>
                </a:cubicBezTo>
                <a:cubicBezTo>
                  <a:pt x="323717" y="1939969"/>
                  <a:pt x="324597" y="1930091"/>
                  <a:pt x="304800" y="1976284"/>
                </a:cubicBezTo>
                <a:cubicBezTo>
                  <a:pt x="282631" y="2028010"/>
                  <a:pt x="288489" y="2090917"/>
                  <a:pt x="245806" y="2133600"/>
                </a:cubicBezTo>
                <a:cubicBezTo>
                  <a:pt x="238478" y="2140928"/>
                  <a:pt x="226142" y="2140155"/>
                  <a:pt x="216310" y="2143432"/>
                </a:cubicBezTo>
                <a:lnTo>
                  <a:pt x="186813" y="2231922"/>
                </a:lnTo>
                <a:cubicBezTo>
                  <a:pt x="183536" y="2241754"/>
                  <a:pt x="183200" y="2253128"/>
                  <a:pt x="176981" y="2261419"/>
                </a:cubicBezTo>
                <a:lnTo>
                  <a:pt x="147484" y="2300748"/>
                </a:lnTo>
                <a:cubicBezTo>
                  <a:pt x="139726" y="2324022"/>
                  <a:pt x="127819" y="2355681"/>
                  <a:pt x="127819" y="2379406"/>
                </a:cubicBezTo>
                <a:cubicBezTo>
                  <a:pt x="127819" y="2403312"/>
                  <a:pt x="171369" y="2464156"/>
                  <a:pt x="176981" y="2467897"/>
                </a:cubicBezTo>
                <a:cubicBezTo>
                  <a:pt x="186813" y="2474452"/>
                  <a:pt x="195679" y="2482762"/>
                  <a:pt x="206477" y="2487561"/>
                </a:cubicBezTo>
                <a:cubicBezTo>
                  <a:pt x="225419" y="2495980"/>
                  <a:pt x="265471" y="2507226"/>
                  <a:pt x="265471" y="2507226"/>
                </a:cubicBezTo>
                <a:cubicBezTo>
                  <a:pt x="308343" y="2492935"/>
                  <a:pt x="322799" y="2493865"/>
                  <a:pt x="353961" y="2467897"/>
                </a:cubicBezTo>
                <a:cubicBezTo>
                  <a:pt x="364643" y="2458995"/>
                  <a:pt x="374556" y="2449082"/>
                  <a:pt x="383458" y="2438400"/>
                </a:cubicBezTo>
                <a:cubicBezTo>
                  <a:pt x="391023" y="2429322"/>
                  <a:pt x="396568" y="2418735"/>
                  <a:pt x="403123" y="2408903"/>
                </a:cubicBezTo>
                <a:cubicBezTo>
                  <a:pt x="406400" y="2395793"/>
                  <a:pt x="407632" y="2381995"/>
                  <a:pt x="412955" y="2369574"/>
                </a:cubicBezTo>
                <a:cubicBezTo>
                  <a:pt x="417610" y="2358713"/>
                  <a:pt x="426756" y="2350337"/>
                  <a:pt x="432619" y="2340077"/>
                </a:cubicBezTo>
                <a:cubicBezTo>
                  <a:pt x="452061" y="2306054"/>
                  <a:pt x="451085" y="2304346"/>
                  <a:pt x="462116" y="2271251"/>
                </a:cubicBezTo>
                <a:cubicBezTo>
                  <a:pt x="439901" y="2204605"/>
                  <a:pt x="471277" y="2284078"/>
                  <a:pt x="412955" y="2202426"/>
                </a:cubicBezTo>
                <a:cubicBezTo>
                  <a:pt x="406931" y="2193992"/>
                  <a:pt x="409597" y="2181022"/>
                  <a:pt x="403123" y="2172929"/>
                </a:cubicBezTo>
                <a:cubicBezTo>
                  <a:pt x="395741" y="2163701"/>
                  <a:pt x="382704" y="2160829"/>
                  <a:pt x="373626" y="2153264"/>
                </a:cubicBezTo>
                <a:cubicBezTo>
                  <a:pt x="324526" y="2112348"/>
                  <a:pt x="366469" y="2131215"/>
                  <a:pt x="314632" y="2113935"/>
                </a:cubicBezTo>
                <a:cubicBezTo>
                  <a:pt x="301522" y="2084438"/>
                  <a:pt x="287718" y="2055241"/>
                  <a:pt x="275303" y="2025445"/>
                </a:cubicBezTo>
                <a:cubicBezTo>
                  <a:pt x="271317" y="2015878"/>
                  <a:pt x="275094" y="1999797"/>
                  <a:pt x="265471" y="1995948"/>
                </a:cubicBezTo>
                <a:cubicBezTo>
                  <a:pt x="252924" y="1990929"/>
                  <a:pt x="239252" y="2002503"/>
                  <a:pt x="226142" y="2005781"/>
                </a:cubicBezTo>
                <a:cubicBezTo>
                  <a:pt x="222865" y="2022168"/>
                  <a:pt x="200794" y="2048736"/>
                  <a:pt x="216310" y="2054942"/>
                </a:cubicBezTo>
                <a:cubicBezTo>
                  <a:pt x="241820" y="2065146"/>
                  <a:pt x="288799" y="2011949"/>
                  <a:pt x="304800" y="1995948"/>
                </a:cubicBezTo>
                <a:cubicBezTo>
                  <a:pt x="311355" y="1976284"/>
                  <a:pt x="319438" y="1957064"/>
                  <a:pt x="324465" y="1936955"/>
                </a:cubicBezTo>
                <a:cubicBezTo>
                  <a:pt x="327742" y="1923845"/>
                  <a:pt x="330414" y="1910569"/>
                  <a:pt x="334297" y="1897626"/>
                </a:cubicBezTo>
                <a:cubicBezTo>
                  <a:pt x="356869" y="1822383"/>
                  <a:pt x="374626" y="1826233"/>
                  <a:pt x="304800" y="1868129"/>
                </a:cubicBezTo>
                <a:cubicBezTo>
                  <a:pt x="296139" y="1862355"/>
                  <a:pt x="250084" y="1826874"/>
                  <a:pt x="235974" y="1838632"/>
                </a:cubicBezTo>
                <a:cubicBezTo>
                  <a:pt x="228417" y="1844929"/>
                  <a:pt x="210659" y="1920228"/>
                  <a:pt x="206477" y="1936955"/>
                </a:cubicBezTo>
                <a:cubicBezTo>
                  <a:pt x="203200" y="1923845"/>
                  <a:pt x="194734" y="1911003"/>
                  <a:pt x="196645" y="1897626"/>
                </a:cubicBezTo>
                <a:cubicBezTo>
                  <a:pt x="198316" y="1885928"/>
                  <a:pt x="211025" y="1878698"/>
                  <a:pt x="216310" y="1868129"/>
                </a:cubicBezTo>
                <a:cubicBezTo>
                  <a:pt x="231026" y="1838697"/>
                  <a:pt x="224756" y="1823126"/>
                  <a:pt x="235974" y="1789471"/>
                </a:cubicBezTo>
                <a:cubicBezTo>
                  <a:pt x="240609" y="1775566"/>
                  <a:pt x="249084" y="1763252"/>
                  <a:pt x="255639" y="1750142"/>
                </a:cubicBezTo>
                <a:cubicBezTo>
                  <a:pt x="265471" y="1773084"/>
                  <a:pt x="260328" y="1821724"/>
                  <a:pt x="285135" y="1818968"/>
                </a:cubicBezTo>
                <a:cubicBezTo>
                  <a:pt x="353264" y="1811398"/>
                  <a:pt x="452732" y="1715775"/>
                  <a:pt x="501445" y="1661651"/>
                </a:cubicBezTo>
                <a:cubicBezTo>
                  <a:pt x="509350" y="1652868"/>
                  <a:pt x="514555" y="1641987"/>
                  <a:pt x="521110" y="1632155"/>
                </a:cubicBezTo>
                <a:cubicBezTo>
                  <a:pt x="524387" y="1641987"/>
                  <a:pt x="520578" y="1661651"/>
                  <a:pt x="530942" y="1661651"/>
                </a:cubicBezTo>
                <a:cubicBezTo>
                  <a:pt x="542759" y="1661651"/>
                  <a:pt x="546568" y="1643260"/>
                  <a:pt x="550606" y="1632155"/>
                </a:cubicBezTo>
                <a:cubicBezTo>
                  <a:pt x="559842" y="1606756"/>
                  <a:pt x="570271" y="1553497"/>
                  <a:pt x="570271" y="1553497"/>
                </a:cubicBezTo>
                <a:cubicBezTo>
                  <a:pt x="563716" y="1501058"/>
                  <a:pt x="560970" y="1448002"/>
                  <a:pt x="550606" y="1396181"/>
                </a:cubicBezTo>
                <a:cubicBezTo>
                  <a:pt x="544508" y="1365692"/>
                  <a:pt x="528652" y="1337854"/>
                  <a:pt x="521110" y="1307690"/>
                </a:cubicBezTo>
                <a:cubicBezTo>
                  <a:pt x="517832" y="1294580"/>
                  <a:pt x="498730" y="1273380"/>
                  <a:pt x="511277" y="1268361"/>
                </a:cubicBezTo>
                <a:cubicBezTo>
                  <a:pt x="530523" y="1260663"/>
                  <a:pt x="550606" y="1281471"/>
                  <a:pt x="570271" y="1288026"/>
                </a:cubicBezTo>
                <a:cubicBezTo>
                  <a:pt x="573548" y="1297858"/>
                  <a:pt x="576464" y="1307818"/>
                  <a:pt x="580103" y="1317522"/>
                </a:cubicBezTo>
                <a:cubicBezTo>
                  <a:pt x="586300" y="1334048"/>
                  <a:pt x="594187" y="1349940"/>
                  <a:pt x="599768" y="1366684"/>
                </a:cubicBezTo>
                <a:cubicBezTo>
                  <a:pt x="604041" y="1379504"/>
                  <a:pt x="606323" y="1392903"/>
                  <a:pt x="609600" y="1406013"/>
                </a:cubicBezTo>
                <a:cubicBezTo>
                  <a:pt x="639097" y="1340465"/>
                  <a:pt x="658218" y="1269175"/>
                  <a:pt x="698090" y="1209368"/>
                </a:cubicBezTo>
                <a:cubicBezTo>
                  <a:pt x="704645" y="1199536"/>
                  <a:pt x="708527" y="1187253"/>
                  <a:pt x="717755" y="1179871"/>
                </a:cubicBezTo>
                <a:cubicBezTo>
                  <a:pt x="725848" y="1173397"/>
                  <a:pt x="737420" y="1173316"/>
                  <a:pt x="747252" y="1170039"/>
                </a:cubicBezTo>
                <a:cubicBezTo>
                  <a:pt x="763639" y="1192981"/>
                  <a:pt x="774593" y="1221011"/>
                  <a:pt x="796413" y="1238864"/>
                </a:cubicBezTo>
                <a:cubicBezTo>
                  <a:pt x="842161" y="1276294"/>
                  <a:pt x="852289" y="1254761"/>
                  <a:pt x="894735" y="1248697"/>
                </a:cubicBezTo>
                <a:cubicBezTo>
                  <a:pt x="904469" y="1247307"/>
                  <a:pt x="914400" y="1248697"/>
                  <a:pt x="924232" y="12486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CDEBCCA4-60A0-421B-B868-C8A4ACF3F741}"/>
              </a:ext>
            </a:extLst>
          </p:cNvPr>
          <p:cNvSpPr/>
          <p:nvPr/>
        </p:nvSpPr>
        <p:spPr>
          <a:xfrm>
            <a:off x="4965291" y="2133601"/>
            <a:ext cx="2045536" cy="2222090"/>
          </a:xfrm>
          <a:custGeom>
            <a:avLst/>
            <a:gdLst>
              <a:gd name="connsiteX0" fmla="*/ 255638 w 2045536"/>
              <a:gd name="connsiteY0" fmla="*/ 1209367 h 2222090"/>
              <a:gd name="connsiteX1" fmla="*/ 294967 w 2045536"/>
              <a:gd name="connsiteY1" fmla="*/ 1258529 h 2222090"/>
              <a:gd name="connsiteX2" fmla="*/ 324464 w 2045536"/>
              <a:gd name="connsiteY2" fmla="*/ 1278193 h 2222090"/>
              <a:gd name="connsiteX3" fmla="*/ 353961 w 2045536"/>
              <a:gd name="connsiteY3" fmla="*/ 1376516 h 2222090"/>
              <a:gd name="connsiteX4" fmla="*/ 373626 w 2045536"/>
              <a:gd name="connsiteY4" fmla="*/ 1415845 h 2222090"/>
              <a:gd name="connsiteX5" fmla="*/ 383458 w 2045536"/>
              <a:gd name="connsiteY5" fmla="*/ 1445342 h 2222090"/>
              <a:gd name="connsiteX6" fmla="*/ 353961 w 2045536"/>
              <a:gd name="connsiteY6" fmla="*/ 1435509 h 2222090"/>
              <a:gd name="connsiteX7" fmla="*/ 334297 w 2045536"/>
              <a:gd name="connsiteY7" fmla="*/ 1406013 h 2222090"/>
              <a:gd name="connsiteX8" fmla="*/ 294967 w 2045536"/>
              <a:gd name="connsiteY8" fmla="*/ 1376516 h 2222090"/>
              <a:gd name="connsiteX9" fmla="*/ 275303 w 2045536"/>
              <a:gd name="connsiteY9" fmla="*/ 1317522 h 2222090"/>
              <a:gd name="connsiteX10" fmla="*/ 265471 w 2045536"/>
              <a:gd name="connsiteY10" fmla="*/ 1288025 h 2222090"/>
              <a:gd name="connsiteX11" fmla="*/ 245806 w 2045536"/>
              <a:gd name="connsiteY11" fmla="*/ 1229032 h 2222090"/>
              <a:gd name="connsiteX12" fmla="*/ 176980 w 2045536"/>
              <a:gd name="connsiteY12" fmla="*/ 1258529 h 2222090"/>
              <a:gd name="connsiteX13" fmla="*/ 157316 w 2045536"/>
              <a:gd name="connsiteY13" fmla="*/ 1317522 h 2222090"/>
              <a:gd name="connsiteX14" fmla="*/ 186813 w 2045536"/>
              <a:gd name="connsiteY14" fmla="*/ 1396180 h 2222090"/>
              <a:gd name="connsiteX15" fmla="*/ 216309 w 2045536"/>
              <a:gd name="connsiteY15" fmla="*/ 1406013 h 2222090"/>
              <a:gd name="connsiteX16" fmla="*/ 265471 w 2045536"/>
              <a:gd name="connsiteY16" fmla="*/ 1396180 h 2222090"/>
              <a:gd name="connsiteX17" fmla="*/ 294967 w 2045536"/>
              <a:gd name="connsiteY17" fmla="*/ 1455174 h 2222090"/>
              <a:gd name="connsiteX18" fmla="*/ 324464 w 2045536"/>
              <a:gd name="connsiteY18" fmla="*/ 1484671 h 2222090"/>
              <a:gd name="connsiteX19" fmla="*/ 353961 w 2045536"/>
              <a:gd name="connsiteY19" fmla="*/ 1563329 h 2222090"/>
              <a:gd name="connsiteX20" fmla="*/ 363793 w 2045536"/>
              <a:gd name="connsiteY20" fmla="*/ 1602658 h 2222090"/>
              <a:gd name="connsiteX21" fmla="*/ 373626 w 2045536"/>
              <a:gd name="connsiteY21" fmla="*/ 1632154 h 2222090"/>
              <a:gd name="connsiteX22" fmla="*/ 334297 w 2045536"/>
              <a:gd name="connsiteY22" fmla="*/ 1622322 h 2222090"/>
              <a:gd name="connsiteX23" fmla="*/ 304800 w 2045536"/>
              <a:gd name="connsiteY23" fmla="*/ 1592825 h 2222090"/>
              <a:gd name="connsiteX24" fmla="*/ 265471 w 2045536"/>
              <a:gd name="connsiteY24" fmla="*/ 1651819 h 2222090"/>
              <a:gd name="connsiteX25" fmla="*/ 98322 w 2045536"/>
              <a:gd name="connsiteY25" fmla="*/ 1681316 h 2222090"/>
              <a:gd name="connsiteX26" fmla="*/ 117987 w 2045536"/>
              <a:gd name="connsiteY26" fmla="*/ 1710813 h 2222090"/>
              <a:gd name="connsiteX27" fmla="*/ 98322 w 2045536"/>
              <a:gd name="connsiteY27" fmla="*/ 1740309 h 2222090"/>
              <a:gd name="connsiteX28" fmla="*/ 58993 w 2045536"/>
              <a:gd name="connsiteY28" fmla="*/ 1799303 h 2222090"/>
              <a:gd name="connsiteX29" fmla="*/ 29497 w 2045536"/>
              <a:gd name="connsiteY29" fmla="*/ 1917290 h 2222090"/>
              <a:gd name="connsiteX30" fmla="*/ 9832 w 2045536"/>
              <a:gd name="connsiteY30" fmla="*/ 1946787 h 2222090"/>
              <a:gd name="connsiteX31" fmla="*/ 19664 w 2045536"/>
              <a:gd name="connsiteY31" fmla="*/ 2005780 h 2222090"/>
              <a:gd name="connsiteX32" fmla="*/ 58993 w 2045536"/>
              <a:gd name="connsiteY32" fmla="*/ 2064774 h 2222090"/>
              <a:gd name="connsiteX33" fmla="*/ 78658 w 2045536"/>
              <a:gd name="connsiteY33" fmla="*/ 2104103 h 2222090"/>
              <a:gd name="connsiteX34" fmla="*/ 98322 w 2045536"/>
              <a:gd name="connsiteY34" fmla="*/ 2163096 h 2222090"/>
              <a:gd name="connsiteX35" fmla="*/ 127819 w 2045536"/>
              <a:gd name="connsiteY35" fmla="*/ 2133600 h 2222090"/>
              <a:gd name="connsiteX36" fmla="*/ 157316 w 2045536"/>
              <a:gd name="connsiteY36" fmla="*/ 2123767 h 2222090"/>
              <a:gd name="connsiteX37" fmla="*/ 186813 w 2045536"/>
              <a:gd name="connsiteY37" fmla="*/ 2104103 h 2222090"/>
              <a:gd name="connsiteX38" fmla="*/ 196645 w 2045536"/>
              <a:gd name="connsiteY38" fmla="*/ 2133600 h 2222090"/>
              <a:gd name="connsiteX39" fmla="*/ 186813 w 2045536"/>
              <a:gd name="connsiteY39" fmla="*/ 2172929 h 2222090"/>
              <a:gd name="connsiteX40" fmla="*/ 176980 w 2045536"/>
              <a:gd name="connsiteY40" fmla="*/ 2123767 h 2222090"/>
              <a:gd name="connsiteX41" fmla="*/ 196645 w 2045536"/>
              <a:gd name="connsiteY41" fmla="*/ 2005780 h 2222090"/>
              <a:gd name="connsiteX42" fmla="*/ 216309 w 2045536"/>
              <a:gd name="connsiteY42" fmla="*/ 1976284 h 2222090"/>
              <a:gd name="connsiteX43" fmla="*/ 235974 w 2045536"/>
              <a:gd name="connsiteY43" fmla="*/ 2005780 h 2222090"/>
              <a:gd name="connsiteX44" fmla="*/ 226142 w 2045536"/>
              <a:gd name="connsiteY44" fmla="*/ 2133600 h 2222090"/>
              <a:gd name="connsiteX45" fmla="*/ 186813 w 2045536"/>
              <a:gd name="connsiteY45" fmla="*/ 2113935 h 2222090"/>
              <a:gd name="connsiteX46" fmla="*/ 176980 w 2045536"/>
              <a:gd name="connsiteY46" fmla="*/ 2005780 h 2222090"/>
              <a:gd name="connsiteX47" fmla="*/ 226142 w 2045536"/>
              <a:gd name="connsiteY47" fmla="*/ 1789471 h 2222090"/>
              <a:gd name="connsiteX48" fmla="*/ 275303 w 2045536"/>
              <a:gd name="connsiteY48" fmla="*/ 1740309 h 2222090"/>
              <a:gd name="connsiteX49" fmla="*/ 265471 w 2045536"/>
              <a:gd name="connsiteY49" fmla="*/ 1936954 h 2222090"/>
              <a:gd name="connsiteX50" fmla="*/ 226142 w 2045536"/>
              <a:gd name="connsiteY50" fmla="*/ 1927122 h 2222090"/>
              <a:gd name="connsiteX51" fmla="*/ 167148 w 2045536"/>
              <a:gd name="connsiteY51" fmla="*/ 2005780 h 2222090"/>
              <a:gd name="connsiteX52" fmla="*/ 137651 w 2045536"/>
              <a:gd name="connsiteY52" fmla="*/ 2025445 h 2222090"/>
              <a:gd name="connsiteX53" fmla="*/ 108155 w 2045536"/>
              <a:gd name="connsiteY53" fmla="*/ 2015613 h 2222090"/>
              <a:gd name="connsiteX54" fmla="*/ 39329 w 2045536"/>
              <a:gd name="connsiteY54" fmla="*/ 1907458 h 2222090"/>
              <a:gd name="connsiteX55" fmla="*/ 19664 w 2045536"/>
              <a:gd name="connsiteY55" fmla="*/ 1848464 h 2222090"/>
              <a:gd name="connsiteX56" fmla="*/ 49161 w 2045536"/>
              <a:gd name="connsiteY56" fmla="*/ 1976284 h 2222090"/>
              <a:gd name="connsiteX57" fmla="*/ 98322 w 2045536"/>
              <a:gd name="connsiteY57" fmla="*/ 1936954 h 2222090"/>
              <a:gd name="connsiteX58" fmla="*/ 108155 w 2045536"/>
              <a:gd name="connsiteY58" fmla="*/ 1897625 h 2222090"/>
              <a:gd name="connsiteX59" fmla="*/ 137651 w 2045536"/>
              <a:gd name="connsiteY59" fmla="*/ 1917290 h 2222090"/>
              <a:gd name="connsiteX60" fmla="*/ 167148 w 2045536"/>
              <a:gd name="connsiteY60" fmla="*/ 1897625 h 2222090"/>
              <a:gd name="connsiteX61" fmla="*/ 176980 w 2045536"/>
              <a:gd name="connsiteY61" fmla="*/ 1986116 h 2222090"/>
              <a:gd name="connsiteX62" fmla="*/ 196645 w 2045536"/>
              <a:gd name="connsiteY62" fmla="*/ 1917290 h 2222090"/>
              <a:gd name="connsiteX63" fmla="*/ 206477 w 2045536"/>
              <a:gd name="connsiteY63" fmla="*/ 1838632 h 2222090"/>
              <a:gd name="connsiteX64" fmla="*/ 216309 w 2045536"/>
              <a:gd name="connsiteY64" fmla="*/ 1799303 h 2222090"/>
              <a:gd name="connsiteX65" fmla="*/ 186813 w 2045536"/>
              <a:gd name="connsiteY65" fmla="*/ 1828800 h 2222090"/>
              <a:gd name="connsiteX66" fmla="*/ 157316 w 2045536"/>
              <a:gd name="connsiteY66" fmla="*/ 1868129 h 2222090"/>
              <a:gd name="connsiteX67" fmla="*/ 127819 w 2045536"/>
              <a:gd name="connsiteY67" fmla="*/ 1936954 h 2222090"/>
              <a:gd name="connsiteX68" fmla="*/ 117987 w 2045536"/>
              <a:gd name="connsiteY68" fmla="*/ 2005780 h 2222090"/>
              <a:gd name="connsiteX69" fmla="*/ 108155 w 2045536"/>
              <a:gd name="connsiteY69" fmla="*/ 1966451 h 2222090"/>
              <a:gd name="connsiteX70" fmla="*/ 127819 w 2045536"/>
              <a:gd name="connsiteY70" fmla="*/ 1868129 h 2222090"/>
              <a:gd name="connsiteX71" fmla="*/ 117987 w 2045536"/>
              <a:gd name="connsiteY71" fmla="*/ 1838632 h 2222090"/>
              <a:gd name="connsiteX72" fmla="*/ 108155 w 2045536"/>
              <a:gd name="connsiteY72" fmla="*/ 1720645 h 2222090"/>
              <a:gd name="connsiteX73" fmla="*/ 68826 w 2045536"/>
              <a:gd name="connsiteY73" fmla="*/ 1730477 h 2222090"/>
              <a:gd name="connsiteX74" fmla="*/ 39329 w 2045536"/>
              <a:gd name="connsiteY74" fmla="*/ 1897625 h 2222090"/>
              <a:gd name="connsiteX75" fmla="*/ 9832 w 2045536"/>
              <a:gd name="connsiteY75" fmla="*/ 1927122 h 2222090"/>
              <a:gd name="connsiteX76" fmla="*/ 0 w 2045536"/>
              <a:gd name="connsiteY76" fmla="*/ 1956619 h 2222090"/>
              <a:gd name="connsiteX77" fmla="*/ 19664 w 2045536"/>
              <a:gd name="connsiteY77" fmla="*/ 2054942 h 2222090"/>
              <a:gd name="connsiteX78" fmla="*/ 29497 w 2045536"/>
              <a:gd name="connsiteY78" fmla="*/ 2153264 h 2222090"/>
              <a:gd name="connsiteX79" fmla="*/ 39329 w 2045536"/>
              <a:gd name="connsiteY79" fmla="*/ 2182761 h 2222090"/>
              <a:gd name="connsiteX80" fmla="*/ 68826 w 2045536"/>
              <a:gd name="connsiteY80" fmla="*/ 2212258 h 2222090"/>
              <a:gd name="connsiteX81" fmla="*/ 108155 w 2045536"/>
              <a:gd name="connsiteY81" fmla="*/ 2222090 h 2222090"/>
              <a:gd name="connsiteX82" fmla="*/ 147484 w 2045536"/>
              <a:gd name="connsiteY82" fmla="*/ 2212258 h 2222090"/>
              <a:gd name="connsiteX83" fmla="*/ 167148 w 2045536"/>
              <a:gd name="connsiteY83" fmla="*/ 2182761 h 2222090"/>
              <a:gd name="connsiteX84" fmla="*/ 176980 w 2045536"/>
              <a:gd name="connsiteY84" fmla="*/ 2212258 h 2222090"/>
              <a:gd name="connsiteX85" fmla="*/ 167148 w 2045536"/>
              <a:gd name="connsiteY85" fmla="*/ 2153264 h 2222090"/>
              <a:gd name="connsiteX86" fmla="*/ 176980 w 2045536"/>
              <a:gd name="connsiteY86" fmla="*/ 2054942 h 2222090"/>
              <a:gd name="connsiteX87" fmla="*/ 167148 w 2045536"/>
              <a:gd name="connsiteY87" fmla="*/ 2005780 h 2222090"/>
              <a:gd name="connsiteX88" fmla="*/ 176980 w 2045536"/>
              <a:gd name="connsiteY88" fmla="*/ 1828800 h 2222090"/>
              <a:gd name="connsiteX89" fmla="*/ 196645 w 2045536"/>
              <a:gd name="connsiteY89" fmla="*/ 1759974 h 2222090"/>
              <a:gd name="connsiteX90" fmla="*/ 206477 w 2045536"/>
              <a:gd name="connsiteY90" fmla="*/ 1818967 h 2222090"/>
              <a:gd name="connsiteX91" fmla="*/ 167148 w 2045536"/>
              <a:gd name="connsiteY91" fmla="*/ 1651819 h 2222090"/>
              <a:gd name="connsiteX92" fmla="*/ 108155 w 2045536"/>
              <a:gd name="connsiteY92" fmla="*/ 1632154 h 2222090"/>
              <a:gd name="connsiteX93" fmla="*/ 39329 w 2045536"/>
              <a:gd name="connsiteY93" fmla="*/ 1641987 h 2222090"/>
              <a:gd name="connsiteX94" fmla="*/ 29497 w 2045536"/>
              <a:gd name="connsiteY94" fmla="*/ 1710813 h 2222090"/>
              <a:gd name="connsiteX95" fmla="*/ 58993 w 2045536"/>
              <a:gd name="connsiteY95" fmla="*/ 1818967 h 2222090"/>
              <a:gd name="connsiteX96" fmla="*/ 29497 w 2045536"/>
              <a:gd name="connsiteY96" fmla="*/ 1956619 h 2222090"/>
              <a:gd name="connsiteX97" fmla="*/ 39329 w 2045536"/>
              <a:gd name="connsiteY97" fmla="*/ 1917290 h 2222090"/>
              <a:gd name="connsiteX98" fmla="*/ 98322 w 2045536"/>
              <a:gd name="connsiteY98" fmla="*/ 1897625 h 2222090"/>
              <a:gd name="connsiteX99" fmla="*/ 127819 w 2045536"/>
              <a:gd name="connsiteY99" fmla="*/ 1887793 h 2222090"/>
              <a:gd name="connsiteX100" fmla="*/ 157316 w 2045536"/>
              <a:gd name="connsiteY100" fmla="*/ 1897625 h 2222090"/>
              <a:gd name="connsiteX101" fmla="*/ 206477 w 2045536"/>
              <a:gd name="connsiteY101" fmla="*/ 1818967 h 2222090"/>
              <a:gd name="connsiteX102" fmla="*/ 226142 w 2045536"/>
              <a:gd name="connsiteY102" fmla="*/ 1789471 h 2222090"/>
              <a:gd name="connsiteX103" fmla="*/ 275303 w 2045536"/>
              <a:gd name="connsiteY103" fmla="*/ 1720645 h 2222090"/>
              <a:gd name="connsiteX104" fmla="*/ 285135 w 2045536"/>
              <a:gd name="connsiteY104" fmla="*/ 1681316 h 2222090"/>
              <a:gd name="connsiteX105" fmla="*/ 314632 w 2045536"/>
              <a:gd name="connsiteY105" fmla="*/ 1661651 h 2222090"/>
              <a:gd name="connsiteX106" fmla="*/ 373626 w 2045536"/>
              <a:gd name="connsiteY106" fmla="*/ 1602658 h 2222090"/>
              <a:gd name="connsiteX107" fmla="*/ 393290 w 2045536"/>
              <a:gd name="connsiteY107" fmla="*/ 1573161 h 2222090"/>
              <a:gd name="connsiteX108" fmla="*/ 422787 w 2045536"/>
              <a:gd name="connsiteY108" fmla="*/ 1474838 h 2222090"/>
              <a:gd name="connsiteX109" fmla="*/ 412955 w 2045536"/>
              <a:gd name="connsiteY109" fmla="*/ 1376516 h 2222090"/>
              <a:gd name="connsiteX110" fmla="*/ 383458 w 2045536"/>
              <a:gd name="connsiteY110" fmla="*/ 1386348 h 2222090"/>
              <a:gd name="connsiteX111" fmla="*/ 314632 w 2045536"/>
              <a:gd name="connsiteY111" fmla="*/ 1425677 h 2222090"/>
              <a:gd name="connsiteX112" fmla="*/ 255638 w 2045536"/>
              <a:gd name="connsiteY112" fmla="*/ 1415845 h 2222090"/>
              <a:gd name="connsiteX113" fmla="*/ 245806 w 2045536"/>
              <a:gd name="connsiteY113" fmla="*/ 1327354 h 2222090"/>
              <a:gd name="connsiteX114" fmla="*/ 275303 w 2045536"/>
              <a:gd name="connsiteY114" fmla="*/ 1347019 h 2222090"/>
              <a:gd name="connsiteX115" fmla="*/ 324464 w 2045536"/>
              <a:gd name="connsiteY115" fmla="*/ 1376516 h 2222090"/>
              <a:gd name="connsiteX116" fmla="*/ 344129 w 2045536"/>
              <a:gd name="connsiteY116" fmla="*/ 1347019 h 2222090"/>
              <a:gd name="connsiteX117" fmla="*/ 373626 w 2045536"/>
              <a:gd name="connsiteY117" fmla="*/ 1327354 h 2222090"/>
              <a:gd name="connsiteX118" fmla="*/ 383458 w 2045536"/>
              <a:gd name="connsiteY118" fmla="*/ 1297858 h 2222090"/>
              <a:gd name="connsiteX119" fmla="*/ 353961 w 2045536"/>
              <a:gd name="connsiteY119" fmla="*/ 1337187 h 2222090"/>
              <a:gd name="connsiteX120" fmla="*/ 344129 w 2045536"/>
              <a:gd name="connsiteY120" fmla="*/ 1376516 h 2222090"/>
              <a:gd name="connsiteX121" fmla="*/ 324464 w 2045536"/>
              <a:gd name="connsiteY121" fmla="*/ 1406013 h 2222090"/>
              <a:gd name="connsiteX122" fmla="*/ 334297 w 2045536"/>
              <a:gd name="connsiteY122" fmla="*/ 1376516 h 2222090"/>
              <a:gd name="connsiteX123" fmla="*/ 334297 w 2045536"/>
              <a:gd name="connsiteY123" fmla="*/ 1229032 h 2222090"/>
              <a:gd name="connsiteX124" fmla="*/ 275303 w 2045536"/>
              <a:gd name="connsiteY124" fmla="*/ 1238864 h 2222090"/>
              <a:gd name="connsiteX125" fmla="*/ 255638 w 2045536"/>
              <a:gd name="connsiteY125" fmla="*/ 1307690 h 2222090"/>
              <a:gd name="connsiteX126" fmla="*/ 245806 w 2045536"/>
              <a:gd name="connsiteY126" fmla="*/ 1376516 h 2222090"/>
              <a:gd name="connsiteX127" fmla="*/ 324464 w 2045536"/>
              <a:gd name="connsiteY127" fmla="*/ 1317522 h 2222090"/>
              <a:gd name="connsiteX128" fmla="*/ 324464 w 2045536"/>
              <a:gd name="connsiteY128" fmla="*/ 1425677 h 2222090"/>
              <a:gd name="connsiteX129" fmla="*/ 344129 w 2045536"/>
              <a:gd name="connsiteY129" fmla="*/ 1356851 h 2222090"/>
              <a:gd name="connsiteX130" fmla="*/ 353961 w 2045536"/>
              <a:gd name="connsiteY130" fmla="*/ 1327354 h 2222090"/>
              <a:gd name="connsiteX131" fmla="*/ 363793 w 2045536"/>
              <a:gd name="connsiteY131" fmla="*/ 1288025 h 2222090"/>
              <a:gd name="connsiteX132" fmla="*/ 344129 w 2045536"/>
              <a:gd name="connsiteY132" fmla="*/ 1396180 h 2222090"/>
              <a:gd name="connsiteX133" fmla="*/ 294967 w 2045536"/>
              <a:gd name="connsiteY133" fmla="*/ 1327354 h 2222090"/>
              <a:gd name="connsiteX134" fmla="*/ 275303 w 2045536"/>
              <a:gd name="connsiteY134" fmla="*/ 1268361 h 2222090"/>
              <a:gd name="connsiteX135" fmla="*/ 314632 w 2045536"/>
              <a:gd name="connsiteY135" fmla="*/ 1209367 h 2222090"/>
              <a:gd name="connsiteX136" fmla="*/ 383458 w 2045536"/>
              <a:gd name="connsiteY136" fmla="*/ 1160206 h 2222090"/>
              <a:gd name="connsiteX137" fmla="*/ 481780 w 2045536"/>
              <a:gd name="connsiteY137" fmla="*/ 1140542 h 2222090"/>
              <a:gd name="connsiteX138" fmla="*/ 501445 w 2045536"/>
              <a:gd name="connsiteY138" fmla="*/ 1101213 h 2222090"/>
              <a:gd name="connsiteX139" fmla="*/ 521109 w 2045536"/>
              <a:gd name="connsiteY139" fmla="*/ 1071716 h 2222090"/>
              <a:gd name="connsiteX140" fmla="*/ 481780 w 2045536"/>
              <a:gd name="connsiteY140" fmla="*/ 1061884 h 2222090"/>
              <a:gd name="connsiteX141" fmla="*/ 452284 w 2045536"/>
              <a:gd name="connsiteY141" fmla="*/ 1071716 h 2222090"/>
              <a:gd name="connsiteX142" fmla="*/ 432619 w 2045536"/>
              <a:gd name="connsiteY142" fmla="*/ 1101213 h 2222090"/>
              <a:gd name="connsiteX143" fmla="*/ 412955 w 2045536"/>
              <a:gd name="connsiteY143" fmla="*/ 1179871 h 2222090"/>
              <a:gd name="connsiteX144" fmla="*/ 452284 w 2045536"/>
              <a:gd name="connsiteY144" fmla="*/ 1209367 h 2222090"/>
              <a:gd name="connsiteX145" fmla="*/ 570271 w 2045536"/>
              <a:gd name="connsiteY145" fmla="*/ 1199535 h 2222090"/>
              <a:gd name="connsiteX146" fmla="*/ 609600 w 2045536"/>
              <a:gd name="connsiteY146" fmla="*/ 1170038 h 2222090"/>
              <a:gd name="connsiteX147" fmla="*/ 678426 w 2045536"/>
              <a:gd name="connsiteY147" fmla="*/ 1130709 h 2222090"/>
              <a:gd name="connsiteX148" fmla="*/ 737419 w 2045536"/>
              <a:gd name="connsiteY148" fmla="*/ 1101213 h 2222090"/>
              <a:gd name="connsiteX149" fmla="*/ 717755 w 2045536"/>
              <a:gd name="connsiteY149" fmla="*/ 1209367 h 2222090"/>
              <a:gd name="connsiteX150" fmla="*/ 688258 w 2045536"/>
              <a:gd name="connsiteY150" fmla="*/ 1317522 h 2222090"/>
              <a:gd name="connsiteX151" fmla="*/ 688258 w 2045536"/>
              <a:gd name="connsiteY151" fmla="*/ 1170038 h 2222090"/>
              <a:gd name="connsiteX152" fmla="*/ 707922 w 2045536"/>
              <a:gd name="connsiteY152" fmla="*/ 1130709 h 2222090"/>
              <a:gd name="connsiteX153" fmla="*/ 717755 w 2045536"/>
              <a:gd name="connsiteY153" fmla="*/ 1101213 h 2222090"/>
              <a:gd name="connsiteX154" fmla="*/ 757084 w 2045536"/>
              <a:gd name="connsiteY154" fmla="*/ 1179871 h 2222090"/>
              <a:gd name="connsiteX155" fmla="*/ 737419 w 2045536"/>
              <a:gd name="connsiteY155" fmla="*/ 1445342 h 2222090"/>
              <a:gd name="connsiteX156" fmla="*/ 727587 w 2045536"/>
              <a:gd name="connsiteY156" fmla="*/ 1484671 h 2222090"/>
              <a:gd name="connsiteX157" fmla="*/ 717755 w 2045536"/>
              <a:gd name="connsiteY157" fmla="*/ 1455174 h 2222090"/>
              <a:gd name="connsiteX158" fmla="*/ 727587 w 2045536"/>
              <a:gd name="connsiteY158" fmla="*/ 1425677 h 2222090"/>
              <a:gd name="connsiteX159" fmla="*/ 737419 w 2045536"/>
              <a:gd name="connsiteY159" fmla="*/ 1484671 h 2222090"/>
              <a:gd name="connsiteX160" fmla="*/ 727587 w 2045536"/>
              <a:gd name="connsiteY160" fmla="*/ 1651819 h 2222090"/>
              <a:gd name="connsiteX161" fmla="*/ 717755 w 2045536"/>
              <a:gd name="connsiteY161" fmla="*/ 1681316 h 2222090"/>
              <a:gd name="connsiteX162" fmla="*/ 707922 w 2045536"/>
              <a:gd name="connsiteY162" fmla="*/ 1632154 h 2222090"/>
              <a:gd name="connsiteX163" fmla="*/ 717755 w 2045536"/>
              <a:gd name="connsiteY163" fmla="*/ 1592825 h 2222090"/>
              <a:gd name="connsiteX164" fmla="*/ 786580 w 2045536"/>
              <a:gd name="connsiteY164" fmla="*/ 1533832 h 2222090"/>
              <a:gd name="connsiteX165" fmla="*/ 796413 w 2045536"/>
              <a:gd name="connsiteY165" fmla="*/ 1504335 h 2222090"/>
              <a:gd name="connsiteX166" fmla="*/ 816077 w 2045536"/>
              <a:gd name="connsiteY166" fmla="*/ 1474838 h 2222090"/>
              <a:gd name="connsiteX167" fmla="*/ 806245 w 2045536"/>
              <a:gd name="connsiteY167" fmla="*/ 1573161 h 2222090"/>
              <a:gd name="connsiteX168" fmla="*/ 796413 w 2045536"/>
              <a:gd name="connsiteY168" fmla="*/ 1524000 h 2222090"/>
              <a:gd name="connsiteX169" fmla="*/ 816077 w 2045536"/>
              <a:gd name="connsiteY169" fmla="*/ 1474838 h 2222090"/>
              <a:gd name="connsiteX170" fmla="*/ 825909 w 2045536"/>
              <a:gd name="connsiteY170" fmla="*/ 1445342 h 2222090"/>
              <a:gd name="connsiteX171" fmla="*/ 845574 w 2045536"/>
              <a:gd name="connsiteY171" fmla="*/ 1406013 h 2222090"/>
              <a:gd name="connsiteX172" fmla="*/ 855406 w 2045536"/>
              <a:gd name="connsiteY172" fmla="*/ 1376516 h 2222090"/>
              <a:gd name="connsiteX173" fmla="*/ 865238 w 2045536"/>
              <a:gd name="connsiteY173" fmla="*/ 1337187 h 2222090"/>
              <a:gd name="connsiteX174" fmla="*/ 894735 w 2045536"/>
              <a:gd name="connsiteY174" fmla="*/ 1317522 h 2222090"/>
              <a:gd name="connsiteX175" fmla="*/ 904567 w 2045536"/>
              <a:gd name="connsiteY175" fmla="*/ 1347019 h 2222090"/>
              <a:gd name="connsiteX176" fmla="*/ 894735 w 2045536"/>
              <a:gd name="connsiteY176" fmla="*/ 1406013 h 2222090"/>
              <a:gd name="connsiteX177" fmla="*/ 875071 w 2045536"/>
              <a:gd name="connsiteY177" fmla="*/ 1494503 h 2222090"/>
              <a:gd name="connsiteX178" fmla="*/ 865238 w 2045536"/>
              <a:gd name="connsiteY178" fmla="*/ 1524000 h 2222090"/>
              <a:gd name="connsiteX179" fmla="*/ 825909 w 2045536"/>
              <a:gd name="connsiteY179" fmla="*/ 1514167 h 2222090"/>
              <a:gd name="connsiteX180" fmla="*/ 806245 w 2045536"/>
              <a:gd name="connsiteY180" fmla="*/ 1484671 h 2222090"/>
              <a:gd name="connsiteX181" fmla="*/ 816077 w 2045536"/>
              <a:gd name="connsiteY181" fmla="*/ 1445342 h 2222090"/>
              <a:gd name="connsiteX182" fmla="*/ 875071 w 2045536"/>
              <a:gd name="connsiteY182" fmla="*/ 1366684 h 2222090"/>
              <a:gd name="connsiteX183" fmla="*/ 924232 w 2045536"/>
              <a:gd name="connsiteY183" fmla="*/ 1288025 h 2222090"/>
              <a:gd name="connsiteX184" fmla="*/ 953729 w 2045536"/>
              <a:gd name="connsiteY184" fmla="*/ 1268361 h 2222090"/>
              <a:gd name="connsiteX185" fmla="*/ 983226 w 2045536"/>
              <a:gd name="connsiteY185" fmla="*/ 1278193 h 2222090"/>
              <a:gd name="connsiteX186" fmla="*/ 1012722 w 2045536"/>
              <a:gd name="connsiteY186" fmla="*/ 1366684 h 2222090"/>
              <a:gd name="connsiteX187" fmla="*/ 1061884 w 2045536"/>
              <a:gd name="connsiteY187" fmla="*/ 1425677 h 2222090"/>
              <a:gd name="connsiteX188" fmla="*/ 1071716 w 2045536"/>
              <a:gd name="connsiteY188" fmla="*/ 1366684 h 2222090"/>
              <a:gd name="connsiteX189" fmla="*/ 1061884 w 2045536"/>
              <a:gd name="connsiteY189" fmla="*/ 1248696 h 2222090"/>
              <a:gd name="connsiteX190" fmla="*/ 1091380 w 2045536"/>
              <a:gd name="connsiteY190" fmla="*/ 1061884 h 2222090"/>
              <a:gd name="connsiteX191" fmla="*/ 1170038 w 2045536"/>
              <a:gd name="connsiteY191" fmla="*/ 1022554 h 2222090"/>
              <a:gd name="connsiteX192" fmla="*/ 1189703 w 2045536"/>
              <a:gd name="connsiteY192" fmla="*/ 973393 h 2222090"/>
              <a:gd name="connsiteX193" fmla="*/ 1199535 w 2045536"/>
              <a:gd name="connsiteY193" fmla="*/ 943896 h 2222090"/>
              <a:gd name="connsiteX194" fmla="*/ 1229032 w 2045536"/>
              <a:gd name="connsiteY194" fmla="*/ 875071 h 2222090"/>
              <a:gd name="connsiteX195" fmla="*/ 1248697 w 2045536"/>
              <a:gd name="connsiteY195" fmla="*/ 776748 h 2222090"/>
              <a:gd name="connsiteX196" fmla="*/ 1268361 w 2045536"/>
              <a:gd name="connsiteY196" fmla="*/ 717754 h 2222090"/>
              <a:gd name="connsiteX197" fmla="*/ 1288026 w 2045536"/>
              <a:gd name="connsiteY197" fmla="*/ 688258 h 2222090"/>
              <a:gd name="connsiteX198" fmla="*/ 1327355 w 2045536"/>
              <a:gd name="connsiteY198" fmla="*/ 619432 h 2222090"/>
              <a:gd name="connsiteX199" fmla="*/ 1366684 w 2045536"/>
              <a:gd name="connsiteY199" fmla="*/ 560438 h 2222090"/>
              <a:gd name="connsiteX200" fmla="*/ 1406013 w 2045536"/>
              <a:gd name="connsiteY200" fmla="*/ 540774 h 2222090"/>
              <a:gd name="connsiteX201" fmla="*/ 1445342 w 2045536"/>
              <a:gd name="connsiteY201" fmla="*/ 511277 h 2222090"/>
              <a:gd name="connsiteX202" fmla="*/ 1622322 w 2045536"/>
              <a:gd name="connsiteY202" fmla="*/ 511277 h 2222090"/>
              <a:gd name="connsiteX203" fmla="*/ 1632155 w 2045536"/>
              <a:gd name="connsiteY203" fmla="*/ 481780 h 2222090"/>
              <a:gd name="connsiteX204" fmla="*/ 1671484 w 2045536"/>
              <a:gd name="connsiteY204" fmla="*/ 422787 h 2222090"/>
              <a:gd name="connsiteX205" fmla="*/ 1759974 w 2045536"/>
              <a:gd name="connsiteY205" fmla="*/ 363793 h 2222090"/>
              <a:gd name="connsiteX206" fmla="*/ 1789471 w 2045536"/>
              <a:gd name="connsiteY206" fmla="*/ 344129 h 2222090"/>
              <a:gd name="connsiteX207" fmla="*/ 1877961 w 2045536"/>
              <a:gd name="connsiteY207" fmla="*/ 294967 h 2222090"/>
              <a:gd name="connsiteX208" fmla="*/ 1868129 w 2045536"/>
              <a:gd name="connsiteY208" fmla="*/ 334296 h 2222090"/>
              <a:gd name="connsiteX209" fmla="*/ 1799303 w 2045536"/>
              <a:gd name="connsiteY209" fmla="*/ 334296 h 2222090"/>
              <a:gd name="connsiteX210" fmla="*/ 1789471 w 2045536"/>
              <a:gd name="connsiteY210" fmla="*/ 304800 h 2222090"/>
              <a:gd name="connsiteX211" fmla="*/ 1799303 w 2045536"/>
              <a:gd name="connsiteY211" fmla="*/ 265471 h 2222090"/>
              <a:gd name="connsiteX212" fmla="*/ 1759974 w 2045536"/>
              <a:gd name="connsiteY212" fmla="*/ 255638 h 2222090"/>
              <a:gd name="connsiteX213" fmla="*/ 1691148 w 2045536"/>
              <a:gd name="connsiteY213" fmla="*/ 275303 h 2222090"/>
              <a:gd name="connsiteX214" fmla="*/ 1671484 w 2045536"/>
              <a:gd name="connsiteY214" fmla="*/ 304800 h 2222090"/>
              <a:gd name="connsiteX215" fmla="*/ 1651819 w 2045536"/>
              <a:gd name="connsiteY215" fmla="*/ 363793 h 2222090"/>
              <a:gd name="connsiteX216" fmla="*/ 1661651 w 2045536"/>
              <a:gd name="connsiteY216" fmla="*/ 412954 h 2222090"/>
              <a:gd name="connsiteX217" fmla="*/ 1691148 w 2045536"/>
              <a:gd name="connsiteY217" fmla="*/ 422787 h 2222090"/>
              <a:gd name="connsiteX218" fmla="*/ 1828800 w 2045536"/>
              <a:gd name="connsiteY218" fmla="*/ 403122 h 2222090"/>
              <a:gd name="connsiteX219" fmla="*/ 1848464 w 2045536"/>
              <a:gd name="connsiteY219" fmla="*/ 363793 h 2222090"/>
              <a:gd name="connsiteX220" fmla="*/ 1887793 w 2045536"/>
              <a:gd name="connsiteY220" fmla="*/ 304800 h 2222090"/>
              <a:gd name="connsiteX221" fmla="*/ 1917290 w 2045536"/>
              <a:gd name="connsiteY221" fmla="*/ 245806 h 2222090"/>
              <a:gd name="connsiteX222" fmla="*/ 1907458 w 2045536"/>
              <a:gd name="connsiteY222" fmla="*/ 275303 h 2222090"/>
              <a:gd name="connsiteX223" fmla="*/ 1818967 w 2045536"/>
              <a:gd name="connsiteY223" fmla="*/ 383458 h 2222090"/>
              <a:gd name="connsiteX224" fmla="*/ 1799303 w 2045536"/>
              <a:gd name="connsiteY224" fmla="*/ 422787 h 2222090"/>
              <a:gd name="connsiteX225" fmla="*/ 1868129 w 2045536"/>
              <a:gd name="connsiteY225" fmla="*/ 334296 h 2222090"/>
              <a:gd name="connsiteX226" fmla="*/ 1887793 w 2045536"/>
              <a:gd name="connsiteY226" fmla="*/ 255638 h 2222090"/>
              <a:gd name="connsiteX227" fmla="*/ 1897626 w 2045536"/>
              <a:gd name="connsiteY227" fmla="*/ 206477 h 2222090"/>
              <a:gd name="connsiteX228" fmla="*/ 1927122 w 2045536"/>
              <a:gd name="connsiteY228" fmla="*/ 157316 h 2222090"/>
              <a:gd name="connsiteX229" fmla="*/ 1936955 w 2045536"/>
              <a:gd name="connsiteY229" fmla="*/ 58993 h 2222090"/>
              <a:gd name="connsiteX230" fmla="*/ 1956619 w 2045536"/>
              <a:gd name="connsiteY230" fmla="*/ 0 h 2222090"/>
              <a:gd name="connsiteX231" fmla="*/ 1956619 w 2045536"/>
              <a:gd name="connsiteY231" fmla="*/ 176980 h 2222090"/>
              <a:gd name="connsiteX232" fmla="*/ 1936955 w 2045536"/>
              <a:gd name="connsiteY232" fmla="*/ 235974 h 2222090"/>
              <a:gd name="connsiteX233" fmla="*/ 1966451 w 2045536"/>
              <a:gd name="connsiteY233" fmla="*/ 235974 h 2222090"/>
              <a:gd name="connsiteX234" fmla="*/ 1976284 w 2045536"/>
              <a:gd name="connsiteY234" fmla="*/ 206477 h 2222090"/>
              <a:gd name="connsiteX235" fmla="*/ 2005780 w 2045536"/>
              <a:gd name="connsiteY235" fmla="*/ 196645 h 2222090"/>
              <a:gd name="connsiteX236" fmla="*/ 2035277 w 2045536"/>
              <a:gd name="connsiteY236" fmla="*/ 167148 h 2222090"/>
              <a:gd name="connsiteX237" fmla="*/ 2005780 w 2045536"/>
              <a:gd name="connsiteY237" fmla="*/ 157316 h 2222090"/>
              <a:gd name="connsiteX238" fmla="*/ 1995948 w 2045536"/>
              <a:gd name="connsiteY238" fmla="*/ 186813 h 2222090"/>
              <a:gd name="connsiteX239" fmla="*/ 1966451 w 2045536"/>
              <a:gd name="connsiteY239" fmla="*/ 226142 h 2222090"/>
              <a:gd name="connsiteX240" fmla="*/ 1936955 w 2045536"/>
              <a:gd name="connsiteY240" fmla="*/ 275303 h 2222090"/>
              <a:gd name="connsiteX241" fmla="*/ 1848464 w 2045536"/>
              <a:gd name="connsiteY241" fmla="*/ 304800 h 2222090"/>
              <a:gd name="connsiteX242" fmla="*/ 1818967 w 2045536"/>
              <a:gd name="connsiteY242" fmla="*/ 314632 h 2222090"/>
              <a:gd name="connsiteX243" fmla="*/ 1691148 w 2045536"/>
              <a:gd name="connsiteY243" fmla="*/ 344129 h 2222090"/>
              <a:gd name="connsiteX244" fmla="*/ 1592826 w 2045536"/>
              <a:gd name="connsiteY244" fmla="*/ 412954 h 2222090"/>
              <a:gd name="connsiteX245" fmla="*/ 1504335 w 2045536"/>
              <a:gd name="connsiteY245" fmla="*/ 481780 h 2222090"/>
              <a:gd name="connsiteX246" fmla="*/ 1474838 w 2045536"/>
              <a:gd name="connsiteY246" fmla="*/ 511277 h 2222090"/>
              <a:gd name="connsiteX247" fmla="*/ 1415845 w 2045536"/>
              <a:gd name="connsiteY247" fmla="*/ 550606 h 2222090"/>
              <a:gd name="connsiteX248" fmla="*/ 1386348 w 2045536"/>
              <a:gd name="connsiteY248" fmla="*/ 580103 h 2222090"/>
              <a:gd name="connsiteX249" fmla="*/ 1337187 w 2045536"/>
              <a:gd name="connsiteY249" fmla="*/ 589935 h 2222090"/>
              <a:gd name="connsiteX250" fmla="*/ 1307690 w 2045536"/>
              <a:gd name="connsiteY250" fmla="*/ 599767 h 2222090"/>
              <a:gd name="connsiteX251" fmla="*/ 1268361 w 2045536"/>
              <a:gd name="connsiteY251" fmla="*/ 609600 h 2222090"/>
              <a:gd name="connsiteX252" fmla="*/ 1189703 w 2045536"/>
              <a:gd name="connsiteY252" fmla="*/ 639096 h 2222090"/>
              <a:gd name="connsiteX253" fmla="*/ 1071716 w 2045536"/>
              <a:gd name="connsiteY253" fmla="*/ 658761 h 2222090"/>
              <a:gd name="connsiteX254" fmla="*/ 1032387 w 2045536"/>
              <a:gd name="connsiteY254" fmla="*/ 688258 h 2222090"/>
              <a:gd name="connsiteX255" fmla="*/ 1022555 w 2045536"/>
              <a:gd name="connsiteY255" fmla="*/ 717754 h 2222090"/>
              <a:gd name="connsiteX256" fmla="*/ 993058 w 2045536"/>
              <a:gd name="connsiteY256" fmla="*/ 1081548 h 2222090"/>
              <a:gd name="connsiteX257" fmla="*/ 904567 w 2045536"/>
              <a:gd name="connsiteY257" fmla="*/ 1150374 h 2222090"/>
              <a:gd name="connsiteX258" fmla="*/ 816077 w 2045536"/>
              <a:gd name="connsiteY258" fmla="*/ 1130709 h 2222090"/>
              <a:gd name="connsiteX259" fmla="*/ 786580 w 2045536"/>
              <a:gd name="connsiteY259" fmla="*/ 1120877 h 2222090"/>
              <a:gd name="connsiteX260" fmla="*/ 707922 w 2045536"/>
              <a:gd name="connsiteY260" fmla="*/ 1061884 h 2222090"/>
              <a:gd name="connsiteX261" fmla="*/ 609600 w 2045536"/>
              <a:gd name="connsiteY261" fmla="*/ 1071716 h 2222090"/>
              <a:gd name="connsiteX262" fmla="*/ 570271 w 2045536"/>
              <a:gd name="connsiteY262" fmla="*/ 1081548 h 2222090"/>
              <a:gd name="connsiteX263" fmla="*/ 501445 w 2045536"/>
              <a:gd name="connsiteY263" fmla="*/ 1091380 h 2222090"/>
              <a:gd name="connsiteX264" fmla="*/ 462116 w 2045536"/>
              <a:gd name="connsiteY264" fmla="*/ 1120877 h 2222090"/>
              <a:gd name="connsiteX265" fmla="*/ 432619 w 2045536"/>
              <a:gd name="connsiteY265" fmla="*/ 1130709 h 2222090"/>
              <a:gd name="connsiteX266" fmla="*/ 403122 w 2045536"/>
              <a:gd name="connsiteY266" fmla="*/ 1150374 h 2222090"/>
              <a:gd name="connsiteX267" fmla="*/ 383458 w 2045536"/>
              <a:gd name="connsiteY267" fmla="*/ 1209367 h 2222090"/>
              <a:gd name="connsiteX268" fmla="*/ 324464 w 2045536"/>
              <a:gd name="connsiteY268" fmla="*/ 1248696 h 2222090"/>
              <a:gd name="connsiteX269" fmla="*/ 324464 w 2045536"/>
              <a:gd name="connsiteY269" fmla="*/ 1278193 h 222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2045536" h="2222090">
                <a:moveTo>
                  <a:pt x="255638" y="1209367"/>
                </a:moveTo>
                <a:cubicBezTo>
                  <a:pt x="268748" y="1225754"/>
                  <a:pt x="280128" y="1243690"/>
                  <a:pt x="294967" y="1258529"/>
                </a:cubicBezTo>
                <a:cubicBezTo>
                  <a:pt x="303323" y="1266885"/>
                  <a:pt x="318201" y="1268172"/>
                  <a:pt x="324464" y="1278193"/>
                </a:cubicBezTo>
                <a:cubicBezTo>
                  <a:pt x="345478" y="1311815"/>
                  <a:pt x="341008" y="1341975"/>
                  <a:pt x="353961" y="1376516"/>
                </a:cubicBezTo>
                <a:cubicBezTo>
                  <a:pt x="359107" y="1390240"/>
                  <a:pt x="367852" y="1402373"/>
                  <a:pt x="373626" y="1415845"/>
                </a:cubicBezTo>
                <a:cubicBezTo>
                  <a:pt x="377709" y="1425371"/>
                  <a:pt x="390787" y="1438014"/>
                  <a:pt x="383458" y="1445342"/>
                </a:cubicBezTo>
                <a:cubicBezTo>
                  <a:pt x="376129" y="1452670"/>
                  <a:pt x="363793" y="1438787"/>
                  <a:pt x="353961" y="1435509"/>
                </a:cubicBezTo>
                <a:cubicBezTo>
                  <a:pt x="347406" y="1425677"/>
                  <a:pt x="342653" y="1414369"/>
                  <a:pt x="334297" y="1406013"/>
                </a:cubicBezTo>
                <a:cubicBezTo>
                  <a:pt x="322709" y="1394425"/>
                  <a:pt x="304057" y="1390151"/>
                  <a:pt x="294967" y="1376516"/>
                </a:cubicBezTo>
                <a:cubicBezTo>
                  <a:pt x="283469" y="1359269"/>
                  <a:pt x="281858" y="1337187"/>
                  <a:pt x="275303" y="1317522"/>
                </a:cubicBezTo>
                <a:lnTo>
                  <a:pt x="265471" y="1288025"/>
                </a:lnTo>
                <a:lnTo>
                  <a:pt x="245806" y="1229032"/>
                </a:lnTo>
                <a:cubicBezTo>
                  <a:pt x="227221" y="1233678"/>
                  <a:pt x="189555" y="1238409"/>
                  <a:pt x="176980" y="1258529"/>
                </a:cubicBezTo>
                <a:cubicBezTo>
                  <a:pt x="165994" y="1276106"/>
                  <a:pt x="157316" y="1317522"/>
                  <a:pt x="157316" y="1317522"/>
                </a:cubicBezTo>
                <a:cubicBezTo>
                  <a:pt x="162646" y="1344174"/>
                  <a:pt x="162699" y="1376889"/>
                  <a:pt x="186813" y="1396180"/>
                </a:cubicBezTo>
                <a:cubicBezTo>
                  <a:pt x="194906" y="1402654"/>
                  <a:pt x="206477" y="1402735"/>
                  <a:pt x="216309" y="1406013"/>
                </a:cubicBezTo>
                <a:cubicBezTo>
                  <a:pt x="232696" y="1402735"/>
                  <a:pt x="249402" y="1391589"/>
                  <a:pt x="265471" y="1396180"/>
                </a:cubicBezTo>
                <a:cubicBezTo>
                  <a:pt x="284582" y="1401640"/>
                  <a:pt x="286926" y="1443112"/>
                  <a:pt x="294967" y="1455174"/>
                </a:cubicBezTo>
                <a:cubicBezTo>
                  <a:pt x="302680" y="1466744"/>
                  <a:pt x="314632" y="1474839"/>
                  <a:pt x="324464" y="1484671"/>
                </a:cubicBezTo>
                <a:cubicBezTo>
                  <a:pt x="334857" y="1510652"/>
                  <a:pt x="346253" y="1536351"/>
                  <a:pt x="353961" y="1563329"/>
                </a:cubicBezTo>
                <a:cubicBezTo>
                  <a:pt x="357673" y="1576322"/>
                  <a:pt x="360081" y="1589665"/>
                  <a:pt x="363793" y="1602658"/>
                </a:cubicBezTo>
                <a:cubicBezTo>
                  <a:pt x="366640" y="1612623"/>
                  <a:pt x="382249" y="1626405"/>
                  <a:pt x="373626" y="1632154"/>
                </a:cubicBezTo>
                <a:cubicBezTo>
                  <a:pt x="362382" y="1639650"/>
                  <a:pt x="347407" y="1625599"/>
                  <a:pt x="334297" y="1622322"/>
                </a:cubicBezTo>
                <a:cubicBezTo>
                  <a:pt x="324465" y="1612490"/>
                  <a:pt x="317581" y="1587348"/>
                  <a:pt x="304800" y="1592825"/>
                </a:cubicBezTo>
                <a:cubicBezTo>
                  <a:pt x="283077" y="1602135"/>
                  <a:pt x="288399" y="1646087"/>
                  <a:pt x="265471" y="1651819"/>
                </a:cubicBezTo>
                <a:cubicBezTo>
                  <a:pt x="184321" y="1672106"/>
                  <a:pt x="239498" y="1659596"/>
                  <a:pt x="98322" y="1681316"/>
                </a:cubicBezTo>
                <a:cubicBezTo>
                  <a:pt x="104877" y="1691148"/>
                  <a:pt x="117987" y="1698996"/>
                  <a:pt x="117987" y="1710813"/>
                </a:cubicBezTo>
                <a:cubicBezTo>
                  <a:pt x="117987" y="1722630"/>
                  <a:pt x="102977" y="1729448"/>
                  <a:pt x="98322" y="1740309"/>
                </a:cubicBezTo>
                <a:cubicBezTo>
                  <a:pt x="72924" y="1799569"/>
                  <a:pt x="110839" y="1764738"/>
                  <a:pt x="58993" y="1799303"/>
                </a:cubicBezTo>
                <a:cubicBezTo>
                  <a:pt x="54079" y="1828789"/>
                  <a:pt x="46809" y="1891323"/>
                  <a:pt x="29497" y="1917290"/>
                </a:cubicBezTo>
                <a:lnTo>
                  <a:pt x="9832" y="1946787"/>
                </a:lnTo>
                <a:cubicBezTo>
                  <a:pt x="13109" y="1966451"/>
                  <a:pt x="11997" y="1987378"/>
                  <a:pt x="19664" y="2005780"/>
                </a:cubicBezTo>
                <a:cubicBezTo>
                  <a:pt x="28754" y="2027596"/>
                  <a:pt x="48423" y="2043635"/>
                  <a:pt x="58993" y="2064774"/>
                </a:cubicBezTo>
                <a:cubicBezTo>
                  <a:pt x="65548" y="2077884"/>
                  <a:pt x="73214" y="2090494"/>
                  <a:pt x="78658" y="2104103"/>
                </a:cubicBezTo>
                <a:cubicBezTo>
                  <a:pt x="86356" y="2123348"/>
                  <a:pt x="98322" y="2163096"/>
                  <a:pt x="98322" y="2163096"/>
                </a:cubicBezTo>
                <a:cubicBezTo>
                  <a:pt x="108154" y="2153264"/>
                  <a:pt x="116249" y="2141313"/>
                  <a:pt x="127819" y="2133600"/>
                </a:cubicBezTo>
                <a:cubicBezTo>
                  <a:pt x="136443" y="2127851"/>
                  <a:pt x="148046" y="2128402"/>
                  <a:pt x="157316" y="2123767"/>
                </a:cubicBezTo>
                <a:cubicBezTo>
                  <a:pt x="167885" y="2118482"/>
                  <a:pt x="176981" y="2110658"/>
                  <a:pt x="186813" y="2104103"/>
                </a:cubicBezTo>
                <a:cubicBezTo>
                  <a:pt x="190090" y="2113935"/>
                  <a:pt x="196645" y="2123236"/>
                  <a:pt x="196645" y="2133600"/>
                </a:cubicBezTo>
                <a:cubicBezTo>
                  <a:pt x="196645" y="2147113"/>
                  <a:pt x="198899" y="2178972"/>
                  <a:pt x="186813" y="2172929"/>
                </a:cubicBezTo>
                <a:cubicBezTo>
                  <a:pt x="171866" y="2165455"/>
                  <a:pt x="180258" y="2140154"/>
                  <a:pt x="176980" y="2123767"/>
                </a:cubicBezTo>
                <a:cubicBezTo>
                  <a:pt x="183535" y="2084438"/>
                  <a:pt x="186372" y="2044305"/>
                  <a:pt x="196645" y="2005780"/>
                </a:cubicBezTo>
                <a:cubicBezTo>
                  <a:pt x="199690" y="1994362"/>
                  <a:pt x="204492" y="1976284"/>
                  <a:pt x="216309" y="1976284"/>
                </a:cubicBezTo>
                <a:cubicBezTo>
                  <a:pt x="228126" y="1976284"/>
                  <a:pt x="229419" y="1995948"/>
                  <a:pt x="235974" y="2005780"/>
                </a:cubicBezTo>
                <a:cubicBezTo>
                  <a:pt x="232697" y="2048387"/>
                  <a:pt x="243825" y="2094698"/>
                  <a:pt x="226142" y="2133600"/>
                </a:cubicBezTo>
                <a:cubicBezTo>
                  <a:pt x="220077" y="2146943"/>
                  <a:pt x="192075" y="2127615"/>
                  <a:pt x="186813" y="2113935"/>
                </a:cubicBezTo>
                <a:cubicBezTo>
                  <a:pt x="173818" y="2080148"/>
                  <a:pt x="180258" y="2041832"/>
                  <a:pt x="176980" y="2005780"/>
                </a:cubicBezTo>
                <a:cubicBezTo>
                  <a:pt x="191229" y="1763574"/>
                  <a:pt x="150750" y="1902559"/>
                  <a:pt x="226142" y="1789471"/>
                </a:cubicBezTo>
                <a:cubicBezTo>
                  <a:pt x="260856" y="1737400"/>
                  <a:pt x="224537" y="1757232"/>
                  <a:pt x="275303" y="1740309"/>
                </a:cubicBezTo>
                <a:cubicBezTo>
                  <a:pt x="272026" y="1805857"/>
                  <a:pt x="282173" y="1873485"/>
                  <a:pt x="265471" y="1936954"/>
                </a:cubicBezTo>
                <a:cubicBezTo>
                  <a:pt x="262032" y="1950022"/>
                  <a:pt x="237212" y="1919373"/>
                  <a:pt x="226142" y="1927122"/>
                </a:cubicBezTo>
                <a:cubicBezTo>
                  <a:pt x="199292" y="1945917"/>
                  <a:pt x="194418" y="1987600"/>
                  <a:pt x="167148" y="2005780"/>
                </a:cubicBezTo>
                <a:lnTo>
                  <a:pt x="137651" y="2025445"/>
                </a:lnTo>
                <a:cubicBezTo>
                  <a:pt x="127819" y="2022168"/>
                  <a:pt x="116778" y="2021362"/>
                  <a:pt x="108155" y="2015613"/>
                </a:cubicBezTo>
                <a:cubicBezTo>
                  <a:pt x="74364" y="1993085"/>
                  <a:pt x="50230" y="1940162"/>
                  <a:pt x="39329" y="1907458"/>
                </a:cubicBezTo>
                <a:lnTo>
                  <a:pt x="19664" y="1848464"/>
                </a:lnTo>
                <a:cubicBezTo>
                  <a:pt x="20227" y="1852408"/>
                  <a:pt x="33082" y="1971690"/>
                  <a:pt x="49161" y="1976284"/>
                </a:cubicBezTo>
                <a:cubicBezTo>
                  <a:pt x="69339" y="1982049"/>
                  <a:pt x="81935" y="1950064"/>
                  <a:pt x="98322" y="1936954"/>
                </a:cubicBezTo>
                <a:cubicBezTo>
                  <a:pt x="101600" y="1923844"/>
                  <a:pt x="96068" y="1903668"/>
                  <a:pt x="108155" y="1897625"/>
                </a:cubicBezTo>
                <a:cubicBezTo>
                  <a:pt x="118724" y="1892340"/>
                  <a:pt x="127819" y="1923845"/>
                  <a:pt x="137651" y="1917290"/>
                </a:cubicBezTo>
                <a:lnTo>
                  <a:pt x="167148" y="1897625"/>
                </a:lnTo>
                <a:cubicBezTo>
                  <a:pt x="170425" y="1927122"/>
                  <a:pt x="152286" y="1969653"/>
                  <a:pt x="176980" y="1986116"/>
                </a:cubicBezTo>
                <a:cubicBezTo>
                  <a:pt x="196833" y="1999351"/>
                  <a:pt x="191966" y="1940687"/>
                  <a:pt x="196645" y="1917290"/>
                </a:cubicBezTo>
                <a:cubicBezTo>
                  <a:pt x="201827" y="1891380"/>
                  <a:pt x="202133" y="1864696"/>
                  <a:pt x="206477" y="1838632"/>
                </a:cubicBezTo>
                <a:cubicBezTo>
                  <a:pt x="208698" y="1825303"/>
                  <a:pt x="228395" y="1805346"/>
                  <a:pt x="216309" y="1799303"/>
                </a:cubicBezTo>
                <a:cubicBezTo>
                  <a:pt x="203872" y="1793085"/>
                  <a:pt x="195862" y="1818243"/>
                  <a:pt x="186813" y="1828800"/>
                </a:cubicBezTo>
                <a:cubicBezTo>
                  <a:pt x="176148" y="1841242"/>
                  <a:pt x="166001" y="1854233"/>
                  <a:pt x="157316" y="1868129"/>
                </a:cubicBezTo>
                <a:cubicBezTo>
                  <a:pt x="139958" y="1895901"/>
                  <a:pt x="137377" y="1908279"/>
                  <a:pt x="127819" y="1936954"/>
                </a:cubicBezTo>
                <a:cubicBezTo>
                  <a:pt x="124542" y="1959896"/>
                  <a:pt x="130842" y="1986497"/>
                  <a:pt x="117987" y="2005780"/>
                </a:cubicBezTo>
                <a:cubicBezTo>
                  <a:pt x="110491" y="2017024"/>
                  <a:pt x="108155" y="1979964"/>
                  <a:pt x="108155" y="1966451"/>
                </a:cubicBezTo>
                <a:cubicBezTo>
                  <a:pt x="108155" y="1942344"/>
                  <a:pt x="121322" y="1894116"/>
                  <a:pt x="127819" y="1868129"/>
                </a:cubicBezTo>
                <a:cubicBezTo>
                  <a:pt x="124542" y="1858297"/>
                  <a:pt x="119357" y="1848905"/>
                  <a:pt x="117987" y="1838632"/>
                </a:cubicBezTo>
                <a:cubicBezTo>
                  <a:pt x="112771" y="1799513"/>
                  <a:pt x="124486" y="1756573"/>
                  <a:pt x="108155" y="1720645"/>
                </a:cubicBezTo>
                <a:cubicBezTo>
                  <a:pt x="102563" y="1708343"/>
                  <a:pt x="81936" y="1727200"/>
                  <a:pt x="68826" y="1730477"/>
                </a:cubicBezTo>
                <a:cubicBezTo>
                  <a:pt x="62274" y="1822202"/>
                  <a:pt x="83451" y="1844679"/>
                  <a:pt x="39329" y="1897625"/>
                </a:cubicBezTo>
                <a:cubicBezTo>
                  <a:pt x="30427" y="1908307"/>
                  <a:pt x="19664" y="1917290"/>
                  <a:pt x="9832" y="1927122"/>
                </a:cubicBezTo>
                <a:cubicBezTo>
                  <a:pt x="6555" y="1936954"/>
                  <a:pt x="0" y="1946255"/>
                  <a:pt x="0" y="1956619"/>
                </a:cubicBezTo>
                <a:cubicBezTo>
                  <a:pt x="0" y="2001811"/>
                  <a:pt x="7556" y="2018617"/>
                  <a:pt x="19664" y="2054942"/>
                </a:cubicBezTo>
                <a:cubicBezTo>
                  <a:pt x="22942" y="2087716"/>
                  <a:pt x="24488" y="2120710"/>
                  <a:pt x="29497" y="2153264"/>
                </a:cubicBezTo>
                <a:cubicBezTo>
                  <a:pt x="31073" y="2163508"/>
                  <a:pt x="33580" y="2174137"/>
                  <a:pt x="39329" y="2182761"/>
                </a:cubicBezTo>
                <a:cubicBezTo>
                  <a:pt x="47042" y="2194331"/>
                  <a:pt x="56753" y="2205359"/>
                  <a:pt x="68826" y="2212258"/>
                </a:cubicBezTo>
                <a:cubicBezTo>
                  <a:pt x="80559" y="2218962"/>
                  <a:pt x="95045" y="2218813"/>
                  <a:pt x="108155" y="2222090"/>
                </a:cubicBezTo>
                <a:cubicBezTo>
                  <a:pt x="121265" y="2218813"/>
                  <a:pt x="136240" y="2219754"/>
                  <a:pt x="147484" y="2212258"/>
                </a:cubicBezTo>
                <a:cubicBezTo>
                  <a:pt x="157316" y="2205703"/>
                  <a:pt x="155331" y="2182761"/>
                  <a:pt x="167148" y="2182761"/>
                </a:cubicBezTo>
                <a:cubicBezTo>
                  <a:pt x="177512" y="2182761"/>
                  <a:pt x="176980" y="2222622"/>
                  <a:pt x="176980" y="2212258"/>
                </a:cubicBezTo>
                <a:cubicBezTo>
                  <a:pt x="176980" y="2192322"/>
                  <a:pt x="170425" y="2172929"/>
                  <a:pt x="167148" y="2153264"/>
                </a:cubicBezTo>
                <a:cubicBezTo>
                  <a:pt x="170425" y="2120490"/>
                  <a:pt x="176980" y="2087879"/>
                  <a:pt x="176980" y="2054942"/>
                </a:cubicBezTo>
                <a:cubicBezTo>
                  <a:pt x="176980" y="2038230"/>
                  <a:pt x="167148" y="2022492"/>
                  <a:pt x="167148" y="2005780"/>
                </a:cubicBezTo>
                <a:cubicBezTo>
                  <a:pt x="167148" y="1946696"/>
                  <a:pt x="171631" y="1887642"/>
                  <a:pt x="176980" y="1828800"/>
                </a:cubicBezTo>
                <a:cubicBezTo>
                  <a:pt x="178523" y="1811830"/>
                  <a:pt x="190826" y="1777431"/>
                  <a:pt x="196645" y="1759974"/>
                </a:cubicBezTo>
                <a:cubicBezTo>
                  <a:pt x="199922" y="1779638"/>
                  <a:pt x="220574" y="1833064"/>
                  <a:pt x="206477" y="1818967"/>
                </a:cubicBezTo>
                <a:cubicBezTo>
                  <a:pt x="124454" y="1736944"/>
                  <a:pt x="224697" y="1742255"/>
                  <a:pt x="167148" y="1651819"/>
                </a:cubicBezTo>
                <a:cubicBezTo>
                  <a:pt x="156020" y="1634331"/>
                  <a:pt x="108155" y="1632154"/>
                  <a:pt x="108155" y="1632154"/>
                </a:cubicBezTo>
                <a:cubicBezTo>
                  <a:pt x="85213" y="1635432"/>
                  <a:pt x="55716" y="1625600"/>
                  <a:pt x="39329" y="1641987"/>
                </a:cubicBezTo>
                <a:cubicBezTo>
                  <a:pt x="22942" y="1658374"/>
                  <a:pt x="29497" y="1687638"/>
                  <a:pt x="29497" y="1710813"/>
                </a:cubicBezTo>
                <a:cubicBezTo>
                  <a:pt x="29497" y="1784250"/>
                  <a:pt x="29724" y="1775064"/>
                  <a:pt x="58993" y="1818967"/>
                </a:cubicBezTo>
                <a:cubicBezTo>
                  <a:pt x="44718" y="1904620"/>
                  <a:pt x="53996" y="1858620"/>
                  <a:pt x="29497" y="1956619"/>
                </a:cubicBezTo>
                <a:cubicBezTo>
                  <a:pt x="26220" y="1969729"/>
                  <a:pt x="26509" y="1921563"/>
                  <a:pt x="39329" y="1917290"/>
                </a:cubicBezTo>
                <a:lnTo>
                  <a:pt x="98322" y="1897625"/>
                </a:lnTo>
                <a:lnTo>
                  <a:pt x="127819" y="1887793"/>
                </a:lnTo>
                <a:cubicBezTo>
                  <a:pt x="137651" y="1891070"/>
                  <a:pt x="147484" y="1900902"/>
                  <a:pt x="157316" y="1897625"/>
                </a:cubicBezTo>
                <a:cubicBezTo>
                  <a:pt x="188372" y="1887273"/>
                  <a:pt x="195511" y="1840898"/>
                  <a:pt x="206477" y="1818967"/>
                </a:cubicBezTo>
                <a:cubicBezTo>
                  <a:pt x="211762" y="1808398"/>
                  <a:pt x="219587" y="1799303"/>
                  <a:pt x="226142" y="1789471"/>
                </a:cubicBezTo>
                <a:cubicBezTo>
                  <a:pt x="253014" y="1708851"/>
                  <a:pt x="208650" y="1827290"/>
                  <a:pt x="275303" y="1720645"/>
                </a:cubicBezTo>
                <a:cubicBezTo>
                  <a:pt x="282465" y="1709186"/>
                  <a:pt x="277639" y="1692560"/>
                  <a:pt x="285135" y="1681316"/>
                </a:cubicBezTo>
                <a:cubicBezTo>
                  <a:pt x="291690" y="1671484"/>
                  <a:pt x="305800" y="1669502"/>
                  <a:pt x="314632" y="1661651"/>
                </a:cubicBezTo>
                <a:cubicBezTo>
                  <a:pt x="335417" y="1643175"/>
                  <a:pt x="358200" y="1625797"/>
                  <a:pt x="373626" y="1602658"/>
                </a:cubicBezTo>
                <a:cubicBezTo>
                  <a:pt x="380181" y="1592826"/>
                  <a:pt x="388491" y="1583959"/>
                  <a:pt x="393290" y="1573161"/>
                </a:cubicBezTo>
                <a:cubicBezTo>
                  <a:pt x="406970" y="1542380"/>
                  <a:pt x="414615" y="1507527"/>
                  <a:pt x="422787" y="1474838"/>
                </a:cubicBezTo>
                <a:cubicBezTo>
                  <a:pt x="419510" y="1442064"/>
                  <a:pt x="426332" y="1406615"/>
                  <a:pt x="412955" y="1376516"/>
                </a:cubicBezTo>
                <a:cubicBezTo>
                  <a:pt x="408746" y="1367045"/>
                  <a:pt x="392082" y="1380599"/>
                  <a:pt x="383458" y="1386348"/>
                </a:cubicBezTo>
                <a:cubicBezTo>
                  <a:pt x="313164" y="1433211"/>
                  <a:pt x="397813" y="1404882"/>
                  <a:pt x="314632" y="1425677"/>
                </a:cubicBezTo>
                <a:cubicBezTo>
                  <a:pt x="294967" y="1422400"/>
                  <a:pt x="273469" y="1424761"/>
                  <a:pt x="255638" y="1415845"/>
                </a:cubicBezTo>
                <a:cubicBezTo>
                  <a:pt x="220189" y="1398121"/>
                  <a:pt x="242005" y="1350158"/>
                  <a:pt x="245806" y="1327354"/>
                </a:cubicBezTo>
                <a:cubicBezTo>
                  <a:pt x="255638" y="1333909"/>
                  <a:pt x="268435" y="1337403"/>
                  <a:pt x="275303" y="1347019"/>
                </a:cubicBezTo>
                <a:cubicBezTo>
                  <a:pt x="312158" y="1398617"/>
                  <a:pt x="271710" y="1411684"/>
                  <a:pt x="324464" y="1376516"/>
                </a:cubicBezTo>
                <a:cubicBezTo>
                  <a:pt x="331019" y="1366684"/>
                  <a:pt x="335773" y="1355375"/>
                  <a:pt x="344129" y="1347019"/>
                </a:cubicBezTo>
                <a:cubicBezTo>
                  <a:pt x="352485" y="1338663"/>
                  <a:pt x="366244" y="1336582"/>
                  <a:pt x="373626" y="1327354"/>
                </a:cubicBezTo>
                <a:cubicBezTo>
                  <a:pt x="380100" y="1319261"/>
                  <a:pt x="392728" y="1293223"/>
                  <a:pt x="383458" y="1297858"/>
                </a:cubicBezTo>
                <a:cubicBezTo>
                  <a:pt x="368801" y="1305187"/>
                  <a:pt x="363793" y="1324077"/>
                  <a:pt x="353961" y="1337187"/>
                </a:cubicBezTo>
                <a:cubicBezTo>
                  <a:pt x="350684" y="1350297"/>
                  <a:pt x="349452" y="1364095"/>
                  <a:pt x="344129" y="1376516"/>
                </a:cubicBezTo>
                <a:cubicBezTo>
                  <a:pt x="339474" y="1387378"/>
                  <a:pt x="336281" y="1406013"/>
                  <a:pt x="324464" y="1406013"/>
                </a:cubicBezTo>
                <a:cubicBezTo>
                  <a:pt x="314100" y="1406013"/>
                  <a:pt x="331019" y="1386348"/>
                  <a:pt x="334297" y="1376516"/>
                </a:cubicBezTo>
                <a:cubicBezTo>
                  <a:pt x="340116" y="1341599"/>
                  <a:pt x="359567" y="1257912"/>
                  <a:pt x="334297" y="1229032"/>
                </a:cubicBezTo>
                <a:cubicBezTo>
                  <a:pt x="321169" y="1214029"/>
                  <a:pt x="294968" y="1235587"/>
                  <a:pt x="275303" y="1238864"/>
                </a:cubicBezTo>
                <a:cubicBezTo>
                  <a:pt x="266881" y="1264131"/>
                  <a:pt x="260575" y="1280536"/>
                  <a:pt x="255638" y="1307690"/>
                </a:cubicBezTo>
                <a:cubicBezTo>
                  <a:pt x="251492" y="1330491"/>
                  <a:pt x="222864" y="1373239"/>
                  <a:pt x="245806" y="1376516"/>
                </a:cubicBezTo>
                <a:cubicBezTo>
                  <a:pt x="278251" y="1381151"/>
                  <a:pt x="324464" y="1317522"/>
                  <a:pt x="324464" y="1317522"/>
                </a:cubicBezTo>
                <a:cubicBezTo>
                  <a:pt x="353846" y="1229381"/>
                  <a:pt x="312836" y="1344280"/>
                  <a:pt x="324464" y="1425677"/>
                </a:cubicBezTo>
                <a:cubicBezTo>
                  <a:pt x="327838" y="1449297"/>
                  <a:pt x="337273" y="1379705"/>
                  <a:pt x="344129" y="1356851"/>
                </a:cubicBezTo>
                <a:cubicBezTo>
                  <a:pt x="347107" y="1346924"/>
                  <a:pt x="351114" y="1337319"/>
                  <a:pt x="353961" y="1327354"/>
                </a:cubicBezTo>
                <a:cubicBezTo>
                  <a:pt x="357673" y="1314361"/>
                  <a:pt x="365704" y="1274648"/>
                  <a:pt x="363793" y="1288025"/>
                </a:cubicBezTo>
                <a:cubicBezTo>
                  <a:pt x="358611" y="1324299"/>
                  <a:pt x="350684" y="1360128"/>
                  <a:pt x="344129" y="1396180"/>
                </a:cubicBezTo>
                <a:cubicBezTo>
                  <a:pt x="340168" y="1390899"/>
                  <a:pt x="300195" y="1339116"/>
                  <a:pt x="294967" y="1327354"/>
                </a:cubicBezTo>
                <a:cubicBezTo>
                  <a:pt x="286549" y="1308413"/>
                  <a:pt x="275303" y="1268361"/>
                  <a:pt x="275303" y="1268361"/>
                </a:cubicBezTo>
                <a:cubicBezTo>
                  <a:pt x="297883" y="1178040"/>
                  <a:pt x="265250" y="1271094"/>
                  <a:pt x="314632" y="1209367"/>
                </a:cubicBezTo>
                <a:cubicBezTo>
                  <a:pt x="353960" y="1160207"/>
                  <a:pt x="268747" y="1183148"/>
                  <a:pt x="383458" y="1160206"/>
                </a:cubicBezTo>
                <a:lnTo>
                  <a:pt x="481780" y="1140542"/>
                </a:lnTo>
                <a:cubicBezTo>
                  <a:pt x="488335" y="1127432"/>
                  <a:pt x="494173" y="1113939"/>
                  <a:pt x="501445" y="1101213"/>
                </a:cubicBezTo>
                <a:cubicBezTo>
                  <a:pt x="507308" y="1090953"/>
                  <a:pt x="526394" y="1082285"/>
                  <a:pt x="521109" y="1071716"/>
                </a:cubicBezTo>
                <a:cubicBezTo>
                  <a:pt x="515066" y="1059630"/>
                  <a:pt x="494890" y="1065161"/>
                  <a:pt x="481780" y="1061884"/>
                </a:cubicBezTo>
                <a:cubicBezTo>
                  <a:pt x="471948" y="1065161"/>
                  <a:pt x="460377" y="1065242"/>
                  <a:pt x="452284" y="1071716"/>
                </a:cubicBezTo>
                <a:cubicBezTo>
                  <a:pt x="443056" y="1079098"/>
                  <a:pt x="437904" y="1090644"/>
                  <a:pt x="432619" y="1101213"/>
                </a:cubicBezTo>
                <a:cubicBezTo>
                  <a:pt x="422541" y="1121369"/>
                  <a:pt x="416694" y="1161173"/>
                  <a:pt x="412955" y="1179871"/>
                </a:cubicBezTo>
                <a:cubicBezTo>
                  <a:pt x="426065" y="1189703"/>
                  <a:pt x="436024" y="1207335"/>
                  <a:pt x="452284" y="1209367"/>
                </a:cubicBezTo>
                <a:cubicBezTo>
                  <a:pt x="491445" y="1214262"/>
                  <a:pt x="531984" y="1209107"/>
                  <a:pt x="570271" y="1199535"/>
                </a:cubicBezTo>
                <a:cubicBezTo>
                  <a:pt x="586169" y="1195561"/>
                  <a:pt x="596265" y="1179563"/>
                  <a:pt x="609600" y="1170038"/>
                </a:cubicBezTo>
                <a:cubicBezTo>
                  <a:pt x="657503" y="1135822"/>
                  <a:pt x="620824" y="1163625"/>
                  <a:pt x="678426" y="1130709"/>
                </a:cubicBezTo>
                <a:cubicBezTo>
                  <a:pt x="731791" y="1100214"/>
                  <a:pt x="683340" y="1119239"/>
                  <a:pt x="737419" y="1101213"/>
                </a:cubicBezTo>
                <a:cubicBezTo>
                  <a:pt x="730864" y="1137264"/>
                  <a:pt x="725304" y="1173511"/>
                  <a:pt x="717755" y="1209367"/>
                </a:cubicBezTo>
                <a:cubicBezTo>
                  <a:pt x="705083" y="1269558"/>
                  <a:pt x="702990" y="1273323"/>
                  <a:pt x="688258" y="1317522"/>
                </a:cubicBezTo>
                <a:cubicBezTo>
                  <a:pt x="675184" y="1252152"/>
                  <a:pt x="670421" y="1253279"/>
                  <a:pt x="688258" y="1170038"/>
                </a:cubicBezTo>
                <a:cubicBezTo>
                  <a:pt x="691329" y="1155706"/>
                  <a:pt x="702148" y="1144181"/>
                  <a:pt x="707922" y="1130709"/>
                </a:cubicBezTo>
                <a:cubicBezTo>
                  <a:pt x="712005" y="1121183"/>
                  <a:pt x="714477" y="1111045"/>
                  <a:pt x="717755" y="1101213"/>
                </a:cubicBezTo>
                <a:cubicBezTo>
                  <a:pt x="756859" y="1127282"/>
                  <a:pt x="757084" y="1117072"/>
                  <a:pt x="757084" y="1179871"/>
                </a:cubicBezTo>
                <a:cubicBezTo>
                  <a:pt x="757084" y="1279217"/>
                  <a:pt x="755459" y="1355139"/>
                  <a:pt x="737419" y="1445342"/>
                </a:cubicBezTo>
                <a:cubicBezTo>
                  <a:pt x="734769" y="1458593"/>
                  <a:pt x="730864" y="1471561"/>
                  <a:pt x="727587" y="1484671"/>
                </a:cubicBezTo>
                <a:cubicBezTo>
                  <a:pt x="724310" y="1474839"/>
                  <a:pt x="717755" y="1465538"/>
                  <a:pt x="717755" y="1455174"/>
                </a:cubicBezTo>
                <a:cubicBezTo>
                  <a:pt x="717755" y="1444810"/>
                  <a:pt x="721838" y="1417053"/>
                  <a:pt x="727587" y="1425677"/>
                </a:cubicBezTo>
                <a:cubicBezTo>
                  <a:pt x="738645" y="1442265"/>
                  <a:pt x="734142" y="1465006"/>
                  <a:pt x="737419" y="1484671"/>
                </a:cubicBezTo>
                <a:cubicBezTo>
                  <a:pt x="734142" y="1540387"/>
                  <a:pt x="733140" y="1596284"/>
                  <a:pt x="727587" y="1651819"/>
                </a:cubicBezTo>
                <a:cubicBezTo>
                  <a:pt x="726556" y="1662132"/>
                  <a:pt x="725084" y="1688645"/>
                  <a:pt x="717755" y="1681316"/>
                </a:cubicBezTo>
                <a:cubicBezTo>
                  <a:pt x="705938" y="1669499"/>
                  <a:pt x="711200" y="1648541"/>
                  <a:pt x="707922" y="1632154"/>
                </a:cubicBezTo>
                <a:cubicBezTo>
                  <a:pt x="711200" y="1619044"/>
                  <a:pt x="710593" y="1604284"/>
                  <a:pt x="717755" y="1592825"/>
                </a:cubicBezTo>
                <a:cubicBezTo>
                  <a:pt x="734786" y="1565576"/>
                  <a:pt x="761196" y="1550755"/>
                  <a:pt x="786580" y="1533832"/>
                </a:cubicBezTo>
                <a:cubicBezTo>
                  <a:pt x="789858" y="1524000"/>
                  <a:pt x="791778" y="1513605"/>
                  <a:pt x="796413" y="1504335"/>
                </a:cubicBezTo>
                <a:cubicBezTo>
                  <a:pt x="801698" y="1493766"/>
                  <a:pt x="814406" y="1463140"/>
                  <a:pt x="816077" y="1474838"/>
                </a:cubicBezTo>
                <a:cubicBezTo>
                  <a:pt x="820735" y="1507445"/>
                  <a:pt x="809522" y="1540387"/>
                  <a:pt x="806245" y="1573161"/>
                </a:cubicBezTo>
                <a:cubicBezTo>
                  <a:pt x="802968" y="1556774"/>
                  <a:pt x="794750" y="1540629"/>
                  <a:pt x="796413" y="1524000"/>
                </a:cubicBezTo>
                <a:cubicBezTo>
                  <a:pt x="798169" y="1506438"/>
                  <a:pt x="809880" y="1491364"/>
                  <a:pt x="816077" y="1474838"/>
                </a:cubicBezTo>
                <a:cubicBezTo>
                  <a:pt x="819716" y="1465134"/>
                  <a:pt x="821826" y="1454868"/>
                  <a:pt x="825909" y="1445342"/>
                </a:cubicBezTo>
                <a:cubicBezTo>
                  <a:pt x="831683" y="1431870"/>
                  <a:pt x="839800" y="1419485"/>
                  <a:pt x="845574" y="1406013"/>
                </a:cubicBezTo>
                <a:cubicBezTo>
                  <a:pt x="849657" y="1396487"/>
                  <a:pt x="852559" y="1386481"/>
                  <a:pt x="855406" y="1376516"/>
                </a:cubicBezTo>
                <a:cubicBezTo>
                  <a:pt x="859118" y="1363523"/>
                  <a:pt x="857742" y="1348431"/>
                  <a:pt x="865238" y="1337187"/>
                </a:cubicBezTo>
                <a:cubicBezTo>
                  <a:pt x="871793" y="1327355"/>
                  <a:pt x="884903" y="1324077"/>
                  <a:pt x="894735" y="1317522"/>
                </a:cubicBezTo>
                <a:cubicBezTo>
                  <a:pt x="898012" y="1327354"/>
                  <a:pt x="904567" y="1336655"/>
                  <a:pt x="904567" y="1347019"/>
                </a:cubicBezTo>
                <a:cubicBezTo>
                  <a:pt x="904567" y="1366955"/>
                  <a:pt x="898301" y="1386399"/>
                  <a:pt x="894735" y="1406013"/>
                </a:cubicBezTo>
                <a:cubicBezTo>
                  <a:pt x="889667" y="1433886"/>
                  <a:pt x="882961" y="1466890"/>
                  <a:pt x="875071" y="1494503"/>
                </a:cubicBezTo>
                <a:cubicBezTo>
                  <a:pt x="872224" y="1504468"/>
                  <a:pt x="868516" y="1514168"/>
                  <a:pt x="865238" y="1524000"/>
                </a:cubicBezTo>
                <a:cubicBezTo>
                  <a:pt x="829524" y="1476380"/>
                  <a:pt x="840924" y="1469125"/>
                  <a:pt x="825909" y="1514167"/>
                </a:cubicBezTo>
                <a:cubicBezTo>
                  <a:pt x="819354" y="1504335"/>
                  <a:pt x="807916" y="1496369"/>
                  <a:pt x="806245" y="1484671"/>
                </a:cubicBezTo>
                <a:cubicBezTo>
                  <a:pt x="804334" y="1471294"/>
                  <a:pt x="811332" y="1457995"/>
                  <a:pt x="816077" y="1445342"/>
                </a:cubicBezTo>
                <a:cubicBezTo>
                  <a:pt x="832850" y="1400614"/>
                  <a:pt x="839524" y="1402231"/>
                  <a:pt x="875071" y="1366684"/>
                </a:cubicBezTo>
                <a:cubicBezTo>
                  <a:pt x="890648" y="1335528"/>
                  <a:pt x="898703" y="1313553"/>
                  <a:pt x="924232" y="1288025"/>
                </a:cubicBezTo>
                <a:cubicBezTo>
                  <a:pt x="932588" y="1279669"/>
                  <a:pt x="943897" y="1274916"/>
                  <a:pt x="953729" y="1268361"/>
                </a:cubicBezTo>
                <a:cubicBezTo>
                  <a:pt x="963561" y="1271638"/>
                  <a:pt x="975133" y="1271719"/>
                  <a:pt x="983226" y="1278193"/>
                </a:cubicBezTo>
                <a:cubicBezTo>
                  <a:pt x="1012806" y="1301857"/>
                  <a:pt x="1002875" y="1333859"/>
                  <a:pt x="1012722" y="1366684"/>
                </a:cubicBezTo>
                <a:cubicBezTo>
                  <a:pt x="1025197" y="1408266"/>
                  <a:pt x="1030249" y="1404588"/>
                  <a:pt x="1061884" y="1425677"/>
                </a:cubicBezTo>
                <a:cubicBezTo>
                  <a:pt x="1065161" y="1406013"/>
                  <a:pt x="1071716" y="1386620"/>
                  <a:pt x="1071716" y="1366684"/>
                </a:cubicBezTo>
                <a:cubicBezTo>
                  <a:pt x="1071716" y="1327218"/>
                  <a:pt x="1059343" y="1288080"/>
                  <a:pt x="1061884" y="1248696"/>
                </a:cubicBezTo>
                <a:cubicBezTo>
                  <a:pt x="1065943" y="1185785"/>
                  <a:pt x="1069836" y="1121131"/>
                  <a:pt x="1091380" y="1061884"/>
                </a:cubicBezTo>
                <a:cubicBezTo>
                  <a:pt x="1097785" y="1044271"/>
                  <a:pt x="1150419" y="1029094"/>
                  <a:pt x="1170038" y="1022554"/>
                </a:cubicBezTo>
                <a:cubicBezTo>
                  <a:pt x="1176593" y="1006167"/>
                  <a:pt x="1183506" y="989919"/>
                  <a:pt x="1189703" y="973393"/>
                </a:cubicBezTo>
                <a:cubicBezTo>
                  <a:pt x="1193342" y="963689"/>
                  <a:pt x="1195452" y="953422"/>
                  <a:pt x="1199535" y="943896"/>
                </a:cubicBezTo>
                <a:cubicBezTo>
                  <a:pt x="1235986" y="858844"/>
                  <a:pt x="1205973" y="944248"/>
                  <a:pt x="1229032" y="875071"/>
                </a:cubicBezTo>
                <a:cubicBezTo>
                  <a:pt x="1235678" y="835192"/>
                  <a:pt x="1237694" y="813426"/>
                  <a:pt x="1248697" y="776748"/>
                </a:cubicBezTo>
                <a:cubicBezTo>
                  <a:pt x="1254653" y="756894"/>
                  <a:pt x="1259942" y="736696"/>
                  <a:pt x="1268361" y="717754"/>
                </a:cubicBezTo>
                <a:cubicBezTo>
                  <a:pt x="1273160" y="706956"/>
                  <a:pt x="1281471" y="698090"/>
                  <a:pt x="1288026" y="688258"/>
                </a:cubicBezTo>
                <a:cubicBezTo>
                  <a:pt x="1310569" y="620626"/>
                  <a:pt x="1279735" y="702768"/>
                  <a:pt x="1327355" y="619432"/>
                </a:cubicBezTo>
                <a:cubicBezTo>
                  <a:pt x="1351186" y="577727"/>
                  <a:pt x="1316976" y="595944"/>
                  <a:pt x="1366684" y="560438"/>
                </a:cubicBezTo>
                <a:cubicBezTo>
                  <a:pt x="1378611" y="551919"/>
                  <a:pt x="1393584" y="548542"/>
                  <a:pt x="1406013" y="540774"/>
                </a:cubicBezTo>
                <a:cubicBezTo>
                  <a:pt x="1419909" y="532089"/>
                  <a:pt x="1432232" y="521109"/>
                  <a:pt x="1445342" y="511277"/>
                </a:cubicBezTo>
                <a:cubicBezTo>
                  <a:pt x="1507233" y="520118"/>
                  <a:pt x="1557898" y="532751"/>
                  <a:pt x="1622322" y="511277"/>
                </a:cubicBezTo>
                <a:cubicBezTo>
                  <a:pt x="1632154" y="508000"/>
                  <a:pt x="1627122" y="490840"/>
                  <a:pt x="1632155" y="481780"/>
                </a:cubicBezTo>
                <a:cubicBezTo>
                  <a:pt x="1643633" y="461121"/>
                  <a:pt x="1651820" y="435897"/>
                  <a:pt x="1671484" y="422787"/>
                </a:cubicBezTo>
                <a:lnTo>
                  <a:pt x="1759974" y="363793"/>
                </a:lnTo>
                <a:cubicBezTo>
                  <a:pt x="1769806" y="357238"/>
                  <a:pt x="1780244" y="351511"/>
                  <a:pt x="1789471" y="344129"/>
                </a:cubicBezTo>
                <a:cubicBezTo>
                  <a:pt x="1849184" y="296358"/>
                  <a:pt x="1818273" y="309890"/>
                  <a:pt x="1877961" y="294967"/>
                </a:cubicBezTo>
                <a:cubicBezTo>
                  <a:pt x="1874684" y="308077"/>
                  <a:pt x="1877684" y="324741"/>
                  <a:pt x="1868129" y="334296"/>
                </a:cubicBezTo>
                <a:cubicBezTo>
                  <a:pt x="1846523" y="355903"/>
                  <a:pt x="1820315" y="341300"/>
                  <a:pt x="1799303" y="334296"/>
                </a:cubicBezTo>
                <a:cubicBezTo>
                  <a:pt x="1796026" y="324464"/>
                  <a:pt x="1789471" y="315164"/>
                  <a:pt x="1789471" y="304800"/>
                </a:cubicBezTo>
                <a:cubicBezTo>
                  <a:pt x="1789471" y="291287"/>
                  <a:pt x="1806255" y="277058"/>
                  <a:pt x="1799303" y="265471"/>
                </a:cubicBezTo>
                <a:cubicBezTo>
                  <a:pt x="1792351" y="253884"/>
                  <a:pt x="1773084" y="258916"/>
                  <a:pt x="1759974" y="255638"/>
                </a:cubicBezTo>
                <a:cubicBezTo>
                  <a:pt x="1757408" y="256280"/>
                  <a:pt x="1697557" y="270175"/>
                  <a:pt x="1691148" y="275303"/>
                </a:cubicBezTo>
                <a:cubicBezTo>
                  <a:pt x="1681921" y="282685"/>
                  <a:pt x="1676283" y="294002"/>
                  <a:pt x="1671484" y="304800"/>
                </a:cubicBezTo>
                <a:cubicBezTo>
                  <a:pt x="1663066" y="323742"/>
                  <a:pt x="1651819" y="363793"/>
                  <a:pt x="1651819" y="363793"/>
                </a:cubicBezTo>
                <a:cubicBezTo>
                  <a:pt x="1655096" y="380180"/>
                  <a:pt x="1652381" y="399049"/>
                  <a:pt x="1661651" y="412954"/>
                </a:cubicBezTo>
                <a:cubicBezTo>
                  <a:pt x="1667400" y="421578"/>
                  <a:pt x="1680802" y="423396"/>
                  <a:pt x="1691148" y="422787"/>
                </a:cubicBezTo>
                <a:cubicBezTo>
                  <a:pt x="1737418" y="420065"/>
                  <a:pt x="1782916" y="409677"/>
                  <a:pt x="1828800" y="403122"/>
                </a:cubicBezTo>
                <a:cubicBezTo>
                  <a:pt x="1835355" y="390012"/>
                  <a:pt x="1840923" y="376361"/>
                  <a:pt x="1848464" y="363793"/>
                </a:cubicBezTo>
                <a:cubicBezTo>
                  <a:pt x="1860623" y="343527"/>
                  <a:pt x="1880319" y="327221"/>
                  <a:pt x="1887793" y="304800"/>
                </a:cubicBezTo>
                <a:cubicBezTo>
                  <a:pt x="1890217" y="297527"/>
                  <a:pt x="1904585" y="245806"/>
                  <a:pt x="1917290" y="245806"/>
                </a:cubicBezTo>
                <a:cubicBezTo>
                  <a:pt x="1927654" y="245806"/>
                  <a:pt x="1913482" y="266869"/>
                  <a:pt x="1907458" y="275303"/>
                </a:cubicBezTo>
                <a:cubicBezTo>
                  <a:pt x="1880383" y="313208"/>
                  <a:pt x="1839798" y="341794"/>
                  <a:pt x="1818967" y="383458"/>
                </a:cubicBezTo>
                <a:cubicBezTo>
                  <a:pt x="1812412" y="396568"/>
                  <a:pt x="1785398" y="427422"/>
                  <a:pt x="1799303" y="422787"/>
                </a:cubicBezTo>
                <a:cubicBezTo>
                  <a:pt x="1835017" y="410882"/>
                  <a:pt x="1853159" y="364235"/>
                  <a:pt x="1868129" y="334296"/>
                </a:cubicBezTo>
                <a:cubicBezTo>
                  <a:pt x="1874684" y="308077"/>
                  <a:pt x="1882492" y="282139"/>
                  <a:pt x="1887793" y="255638"/>
                </a:cubicBezTo>
                <a:cubicBezTo>
                  <a:pt x="1891071" y="239251"/>
                  <a:pt x="1891419" y="221993"/>
                  <a:pt x="1897626" y="206477"/>
                </a:cubicBezTo>
                <a:cubicBezTo>
                  <a:pt x="1904723" y="188734"/>
                  <a:pt x="1917290" y="173703"/>
                  <a:pt x="1927122" y="157316"/>
                </a:cubicBezTo>
                <a:cubicBezTo>
                  <a:pt x="1930400" y="124542"/>
                  <a:pt x="1930885" y="91367"/>
                  <a:pt x="1936955" y="58993"/>
                </a:cubicBezTo>
                <a:cubicBezTo>
                  <a:pt x="1940775" y="38620"/>
                  <a:pt x="1956619" y="0"/>
                  <a:pt x="1956619" y="0"/>
                </a:cubicBezTo>
                <a:cubicBezTo>
                  <a:pt x="1968355" y="82151"/>
                  <a:pt x="1973572" y="80909"/>
                  <a:pt x="1956619" y="176980"/>
                </a:cubicBezTo>
                <a:cubicBezTo>
                  <a:pt x="1953017" y="197393"/>
                  <a:pt x="1943510" y="216309"/>
                  <a:pt x="1936955" y="235974"/>
                </a:cubicBezTo>
                <a:cubicBezTo>
                  <a:pt x="1921941" y="281016"/>
                  <a:pt x="1918828" y="271691"/>
                  <a:pt x="1966451" y="235974"/>
                </a:cubicBezTo>
                <a:cubicBezTo>
                  <a:pt x="1969729" y="226142"/>
                  <a:pt x="1968955" y="213806"/>
                  <a:pt x="1976284" y="206477"/>
                </a:cubicBezTo>
                <a:cubicBezTo>
                  <a:pt x="1983612" y="199149"/>
                  <a:pt x="1997157" y="202394"/>
                  <a:pt x="2005780" y="196645"/>
                </a:cubicBezTo>
                <a:cubicBezTo>
                  <a:pt x="2017350" y="188932"/>
                  <a:pt x="2025445" y="176980"/>
                  <a:pt x="2035277" y="167148"/>
                </a:cubicBezTo>
                <a:cubicBezTo>
                  <a:pt x="2041153" y="149520"/>
                  <a:pt x="2066528" y="96566"/>
                  <a:pt x="2005780" y="157316"/>
                </a:cubicBezTo>
                <a:cubicBezTo>
                  <a:pt x="1998452" y="164645"/>
                  <a:pt x="2001090" y="177814"/>
                  <a:pt x="1995948" y="186813"/>
                </a:cubicBezTo>
                <a:cubicBezTo>
                  <a:pt x="1987818" y="201041"/>
                  <a:pt x="1975541" y="212507"/>
                  <a:pt x="1966451" y="226142"/>
                </a:cubicBezTo>
                <a:cubicBezTo>
                  <a:pt x="1955851" y="242043"/>
                  <a:pt x="1950468" y="261790"/>
                  <a:pt x="1936955" y="275303"/>
                </a:cubicBezTo>
                <a:cubicBezTo>
                  <a:pt x="1915150" y="297108"/>
                  <a:pt x="1874974" y="298172"/>
                  <a:pt x="1848464" y="304800"/>
                </a:cubicBezTo>
                <a:cubicBezTo>
                  <a:pt x="1838409" y="307314"/>
                  <a:pt x="1828966" y="311905"/>
                  <a:pt x="1818967" y="314632"/>
                </a:cubicBezTo>
                <a:cubicBezTo>
                  <a:pt x="1753752" y="332418"/>
                  <a:pt x="1748473" y="332663"/>
                  <a:pt x="1691148" y="344129"/>
                </a:cubicBezTo>
                <a:cubicBezTo>
                  <a:pt x="1672521" y="356547"/>
                  <a:pt x="1613620" y="394240"/>
                  <a:pt x="1592826" y="412954"/>
                </a:cubicBezTo>
                <a:cubicBezTo>
                  <a:pt x="1514799" y="483178"/>
                  <a:pt x="1564577" y="461700"/>
                  <a:pt x="1504335" y="481780"/>
                </a:cubicBezTo>
                <a:cubicBezTo>
                  <a:pt x="1494503" y="491612"/>
                  <a:pt x="1485814" y="502740"/>
                  <a:pt x="1474838" y="511277"/>
                </a:cubicBezTo>
                <a:cubicBezTo>
                  <a:pt x="1456183" y="525787"/>
                  <a:pt x="1432557" y="533894"/>
                  <a:pt x="1415845" y="550606"/>
                </a:cubicBezTo>
                <a:cubicBezTo>
                  <a:pt x="1406013" y="560438"/>
                  <a:pt x="1398785" y="573884"/>
                  <a:pt x="1386348" y="580103"/>
                </a:cubicBezTo>
                <a:cubicBezTo>
                  <a:pt x="1371401" y="587577"/>
                  <a:pt x="1353400" y="585882"/>
                  <a:pt x="1337187" y="589935"/>
                </a:cubicBezTo>
                <a:cubicBezTo>
                  <a:pt x="1327132" y="592449"/>
                  <a:pt x="1317655" y="596920"/>
                  <a:pt x="1307690" y="599767"/>
                </a:cubicBezTo>
                <a:cubicBezTo>
                  <a:pt x="1294697" y="603479"/>
                  <a:pt x="1281471" y="606322"/>
                  <a:pt x="1268361" y="609600"/>
                </a:cubicBezTo>
                <a:cubicBezTo>
                  <a:pt x="1227021" y="637159"/>
                  <a:pt x="1247536" y="628890"/>
                  <a:pt x="1189703" y="639096"/>
                </a:cubicBezTo>
                <a:lnTo>
                  <a:pt x="1071716" y="658761"/>
                </a:lnTo>
                <a:cubicBezTo>
                  <a:pt x="1058606" y="668593"/>
                  <a:pt x="1042878" y="675669"/>
                  <a:pt x="1032387" y="688258"/>
                </a:cubicBezTo>
                <a:cubicBezTo>
                  <a:pt x="1025752" y="696220"/>
                  <a:pt x="1023586" y="707442"/>
                  <a:pt x="1022555" y="717754"/>
                </a:cubicBezTo>
                <a:cubicBezTo>
                  <a:pt x="1010449" y="838813"/>
                  <a:pt x="1025070" y="964172"/>
                  <a:pt x="993058" y="1081548"/>
                </a:cubicBezTo>
                <a:cubicBezTo>
                  <a:pt x="983226" y="1117600"/>
                  <a:pt x="904567" y="1150374"/>
                  <a:pt x="904567" y="1150374"/>
                </a:cubicBezTo>
                <a:cubicBezTo>
                  <a:pt x="875070" y="1143819"/>
                  <a:pt x="845391" y="1138038"/>
                  <a:pt x="816077" y="1130709"/>
                </a:cubicBezTo>
                <a:cubicBezTo>
                  <a:pt x="806022" y="1128195"/>
                  <a:pt x="794542" y="1127512"/>
                  <a:pt x="786580" y="1120877"/>
                </a:cubicBezTo>
                <a:cubicBezTo>
                  <a:pt x="700241" y="1048928"/>
                  <a:pt x="822116" y="1107560"/>
                  <a:pt x="707922" y="1061884"/>
                </a:cubicBezTo>
                <a:cubicBezTo>
                  <a:pt x="675148" y="1065161"/>
                  <a:pt x="642206" y="1067058"/>
                  <a:pt x="609600" y="1071716"/>
                </a:cubicBezTo>
                <a:cubicBezTo>
                  <a:pt x="596223" y="1073627"/>
                  <a:pt x="583566" y="1079131"/>
                  <a:pt x="570271" y="1081548"/>
                </a:cubicBezTo>
                <a:cubicBezTo>
                  <a:pt x="547470" y="1085694"/>
                  <a:pt x="524387" y="1088103"/>
                  <a:pt x="501445" y="1091380"/>
                </a:cubicBezTo>
                <a:cubicBezTo>
                  <a:pt x="488335" y="1101212"/>
                  <a:pt x="476344" y="1112747"/>
                  <a:pt x="462116" y="1120877"/>
                </a:cubicBezTo>
                <a:cubicBezTo>
                  <a:pt x="453117" y="1126019"/>
                  <a:pt x="441889" y="1126074"/>
                  <a:pt x="432619" y="1130709"/>
                </a:cubicBezTo>
                <a:cubicBezTo>
                  <a:pt x="422050" y="1135994"/>
                  <a:pt x="412954" y="1143819"/>
                  <a:pt x="403122" y="1150374"/>
                </a:cubicBezTo>
                <a:cubicBezTo>
                  <a:pt x="396567" y="1170038"/>
                  <a:pt x="400705" y="1197869"/>
                  <a:pt x="383458" y="1209367"/>
                </a:cubicBezTo>
                <a:lnTo>
                  <a:pt x="324464" y="1248696"/>
                </a:lnTo>
                <a:cubicBezTo>
                  <a:pt x="313596" y="1281302"/>
                  <a:pt x="304268" y="1278193"/>
                  <a:pt x="324464" y="12781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igura a mano libera: forma 54">
            <a:extLst>
              <a:ext uri="{FF2B5EF4-FFF2-40B4-BE49-F238E27FC236}">
                <a16:creationId xmlns:a16="http://schemas.microsoft.com/office/drawing/2014/main" id="{70EFD979-E399-44C2-9491-6A936914F579}"/>
              </a:ext>
            </a:extLst>
          </p:cNvPr>
          <p:cNvSpPr/>
          <p:nvPr/>
        </p:nvSpPr>
        <p:spPr>
          <a:xfrm>
            <a:off x="5032079" y="2289357"/>
            <a:ext cx="1930254" cy="2115495"/>
          </a:xfrm>
          <a:custGeom>
            <a:avLst/>
            <a:gdLst>
              <a:gd name="connsiteX0" fmla="*/ 778786 w 1930254"/>
              <a:gd name="connsiteY0" fmla="*/ 935624 h 2115495"/>
              <a:gd name="connsiteX1" fmla="*/ 768954 w 1930254"/>
              <a:gd name="connsiteY1" fmla="*/ 886463 h 2115495"/>
              <a:gd name="connsiteX2" fmla="*/ 739457 w 1930254"/>
              <a:gd name="connsiteY2" fmla="*/ 876631 h 2115495"/>
              <a:gd name="connsiteX3" fmla="*/ 660799 w 1930254"/>
              <a:gd name="connsiteY3" fmla="*/ 886463 h 2115495"/>
              <a:gd name="connsiteX4" fmla="*/ 641134 w 1930254"/>
              <a:gd name="connsiteY4" fmla="*/ 778308 h 2115495"/>
              <a:gd name="connsiteX5" fmla="*/ 582141 w 1930254"/>
              <a:gd name="connsiteY5" fmla="*/ 788140 h 2115495"/>
              <a:gd name="connsiteX6" fmla="*/ 483818 w 1930254"/>
              <a:gd name="connsiteY6" fmla="*/ 797973 h 2115495"/>
              <a:gd name="connsiteX7" fmla="*/ 493650 w 1930254"/>
              <a:gd name="connsiteY7" fmla="*/ 896295 h 2115495"/>
              <a:gd name="connsiteX8" fmla="*/ 503483 w 1930254"/>
              <a:gd name="connsiteY8" fmla="*/ 935624 h 2115495"/>
              <a:gd name="connsiteX9" fmla="*/ 532979 w 1930254"/>
              <a:gd name="connsiteY9" fmla="*/ 955289 h 2115495"/>
              <a:gd name="connsiteX10" fmla="*/ 493650 w 1930254"/>
              <a:gd name="connsiteY10" fmla="*/ 935624 h 2115495"/>
              <a:gd name="connsiteX11" fmla="*/ 464154 w 1930254"/>
              <a:gd name="connsiteY11" fmla="*/ 925792 h 2115495"/>
              <a:gd name="connsiteX12" fmla="*/ 434657 w 1930254"/>
              <a:gd name="connsiteY12" fmla="*/ 935624 h 2115495"/>
              <a:gd name="connsiteX13" fmla="*/ 414992 w 1930254"/>
              <a:gd name="connsiteY13" fmla="*/ 965121 h 2115495"/>
              <a:gd name="connsiteX14" fmla="*/ 503483 w 1930254"/>
              <a:gd name="connsiteY14" fmla="*/ 935624 h 2115495"/>
              <a:gd name="connsiteX15" fmla="*/ 513315 w 1930254"/>
              <a:gd name="connsiteY15" fmla="*/ 876631 h 2115495"/>
              <a:gd name="connsiteX16" fmla="*/ 454321 w 1930254"/>
              <a:gd name="connsiteY16" fmla="*/ 886463 h 2115495"/>
              <a:gd name="connsiteX17" fmla="*/ 336334 w 1930254"/>
              <a:gd name="connsiteY17" fmla="*/ 925792 h 2115495"/>
              <a:gd name="connsiteX18" fmla="*/ 306838 w 1930254"/>
              <a:gd name="connsiteY18" fmla="*/ 935624 h 2115495"/>
              <a:gd name="connsiteX19" fmla="*/ 277341 w 1930254"/>
              <a:gd name="connsiteY19" fmla="*/ 945457 h 2115495"/>
              <a:gd name="connsiteX20" fmla="*/ 247844 w 1930254"/>
              <a:gd name="connsiteY20" fmla="*/ 974953 h 2115495"/>
              <a:gd name="connsiteX21" fmla="*/ 228179 w 1930254"/>
              <a:gd name="connsiteY21" fmla="*/ 1033947 h 2115495"/>
              <a:gd name="connsiteX22" fmla="*/ 218347 w 1930254"/>
              <a:gd name="connsiteY22" fmla="*/ 1063444 h 2115495"/>
              <a:gd name="connsiteX23" fmla="*/ 208515 w 1930254"/>
              <a:gd name="connsiteY23" fmla="*/ 1092940 h 2115495"/>
              <a:gd name="connsiteX24" fmla="*/ 198683 w 1930254"/>
              <a:gd name="connsiteY24" fmla="*/ 1132269 h 2115495"/>
              <a:gd name="connsiteX25" fmla="*/ 218347 w 1930254"/>
              <a:gd name="connsiteY25" fmla="*/ 1161766 h 2115495"/>
              <a:gd name="connsiteX26" fmla="*/ 238012 w 1930254"/>
              <a:gd name="connsiteY26" fmla="*/ 1132269 h 2115495"/>
              <a:gd name="connsiteX27" fmla="*/ 247844 w 1930254"/>
              <a:gd name="connsiteY27" fmla="*/ 1073276 h 2115495"/>
              <a:gd name="connsiteX28" fmla="*/ 218347 w 1930254"/>
              <a:gd name="connsiteY28" fmla="*/ 1053611 h 2115495"/>
              <a:gd name="connsiteX29" fmla="*/ 110192 w 1930254"/>
              <a:gd name="connsiteY29" fmla="*/ 1073276 h 2115495"/>
              <a:gd name="connsiteX30" fmla="*/ 139689 w 1930254"/>
              <a:gd name="connsiteY30" fmla="*/ 1092940 h 2115495"/>
              <a:gd name="connsiteX31" fmla="*/ 188850 w 1930254"/>
              <a:gd name="connsiteY31" fmla="*/ 1122437 h 2115495"/>
              <a:gd name="connsiteX32" fmla="*/ 179018 w 1930254"/>
              <a:gd name="connsiteY32" fmla="*/ 1220760 h 2115495"/>
              <a:gd name="connsiteX33" fmla="*/ 159354 w 1930254"/>
              <a:gd name="connsiteY33" fmla="*/ 1250257 h 2115495"/>
              <a:gd name="connsiteX34" fmla="*/ 188850 w 1930254"/>
              <a:gd name="connsiteY34" fmla="*/ 1348579 h 2115495"/>
              <a:gd name="connsiteX35" fmla="*/ 198683 w 1930254"/>
              <a:gd name="connsiteY35" fmla="*/ 1378076 h 2115495"/>
              <a:gd name="connsiteX36" fmla="*/ 218347 w 1930254"/>
              <a:gd name="connsiteY36" fmla="*/ 1407573 h 2115495"/>
              <a:gd name="connsiteX37" fmla="*/ 247844 w 1930254"/>
              <a:gd name="connsiteY37" fmla="*/ 1476398 h 2115495"/>
              <a:gd name="connsiteX38" fmla="*/ 267509 w 1930254"/>
              <a:gd name="connsiteY38" fmla="*/ 1505895 h 2115495"/>
              <a:gd name="connsiteX39" fmla="*/ 208515 w 1930254"/>
              <a:gd name="connsiteY39" fmla="*/ 1525560 h 2115495"/>
              <a:gd name="connsiteX40" fmla="*/ 129857 w 1930254"/>
              <a:gd name="connsiteY40" fmla="*/ 1545224 h 2115495"/>
              <a:gd name="connsiteX41" fmla="*/ 110192 w 1930254"/>
              <a:gd name="connsiteY41" fmla="*/ 1574721 h 2115495"/>
              <a:gd name="connsiteX42" fmla="*/ 80696 w 1930254"/>
              <a:gd name="connsiteY42" fmla="*/ 1594386 h 2115495"/>
              <a:gd name="connsiteX43" fmla="*/ 61031 w 1930254"/>
              <a:gd name="connsiteY43" fmla="*/ 1633715 h 2115495"/>
              <a:gd name="connsiteX44" fmla="*/ 41367 w 1930254"/>
              <a:gd name="connsiteY44" fmla="*/ 1663211 h 2115495"/>
              <a:gd name="connsiteX45" fmla="*/ 21702 w 1930254"/>
              <a:gd name="connsiteY45" fmla="*/ 1722205 h 2115495"/>
              <a:gd name="connsiteX46" fmla="*/ 2038 w 1930254"/>
              <a:gd name="connsiteY46" fmla="*/ 1791031 h 2115495"/>
              <a:gd name="connsiteX47" fmla="*/ 41367 w 1930254"/>
              <a:gd name="connsiteY47" fmla="*/ 1938515 h 2115495"/>
              <a:gd name="connsiteX48" fmla="*/ 80696 w 1930254"/>
              <a:gd name="connsiteY48" fmla="*/ 1948347 h 2115495"/>
              <a:gd name="connsiteX49" fmla="*/ 100360 w 1930254"/>
              <a:gd name="connsiteY49" fmla="*/ 2027005 h 2115495"/>
              <a:gd name="connsiteX50" fmla="*/ 129857 w 1930254"/>
              <a:gd name="connsiteY50" fmla="*/ 2115495 h 2115495"/>
              <a:gd name="connsiteX51" fmla="*/ 218347 w 1930254"/>
              <a:gd name="connsiteY51" fmla="*/ 2095831 h 2115495"/>
              <a:gd name="connsiteX52" fmla="*/ 287173 w 1930254"/>
              <a:gd name="connsiteY52" fmla="*/ 2017173 h 2115495"/>
              <a:gd name="connsiteX53" fmla="*/ 297005 w 1930254"/>
              <a:gd name="connsiteY53" fmla="*/ 1958179 h 2115495"/>
              <a:gd name="connsiteX54" fmla="*/ 326502 w 1930254"/>
              <a:gd name="connsiteY54" fmla="*/ 1928682 h 2115495"/>
              <a:gd name="connsiteX55" fmla="*/ 346167 w 1930254"/>
              <a:gd name="connsiteY55" fmla="*/ 1889353 h 2115495"/>
              <a:gd name="connsiteX56" fmla="*/ 365831 w 1930254"/>
              <a:gd name="connsiteY56" fmla="*/ 1948347 h 2115495"/>
              <a:gd name="connsiteX57" fmla="*/ 375663 w 1930254"/>
              <a:gd name="connsiteY57" fmla="*/ 1977844 h 2115495"/>
              <a:gd name="connsiteX58" fmla="*/ 405160 w 1930254"/>
              <a:gd name="connsiteY58" fmla="*/ 1987676 h 2115495"/>
              <a:gd name="connsiteX59" fmla="*/ 503483 w 1930254"/>
              <a:gd name="connsiteY59" fmla="*/ 1958179 h 2115495"/>
              <a:gd name="connsiteX60" fmla="*/ 473986 w 1930254"/>
              <a:gd name="connsiteY60" fmla="*/ 1899186 h 2115495"/>
              <a:gd name="connsiteX61" fmla="*/ 464154 w 1930254"/>
              <a:gd name="connsiteY61" fmla="*/ 1869689 h 2115495"/>
              <a:gd name="connsiteX62" fmla="*/ 434657 w 1930254"/>
              <a:gd name="connsiteY62" fmla="*/ 1859857 h 2115495"/>
              <a:gd name="connsiteX63" fmla="*/ 405160 w 1930254"/>
              <a:gd name="connsiteY63" fmla="*/ 1800863 h 2115495"/>
              <a:gd name="connsiteX64" fmla="*/ 414992 w 1930254"/>
              <a:gd name="connsiteY64" fmla="*/ 1741869 h 2115495"/>
              <a:gd name="connsiteX65" fmla="*/ 473986 w 1930254"/>
              <a:gd name="connsiteY65" fmla="*/ 1653379 h 2115495"/>
              <a:gd name="connsiteX66" fmla="*/ 493650 w 1930254"/>
              <a:gd name="connsiteY66" fmla="*/ 1623882 h 2115495"/>
              <a:gd name="connsiteX67" fmla="*/ 503483 w 1930254"/>
              <a:gd name="connsiteY67" fmla="*/ 1594386 h 2115495"/>
              <a:gd name="connsiteX68" fmla="*/ 532979 w 1930254"/>
              <a:gd name="connsiteY68" fmla="*/ 1574721 h 2115495"/>
              <a:gd name="connsiteX69" fmla="*/ 542812 w 1930254"/>
              <a:gd name="connsiteY69" fmla="*/ 1604218 h 2115495"/>
              <a:gd name="connsiteX70" fmla="*/ 582141 w 1930254"/>
              <a:gd name="connsiteY70" fmla="*/ 1663211 h 2115495"/>
              <a:gd name="connsiteX71" fmla="*/ 591973 w 1930254"/>
              <a:gd name="connsiteY71" fmla="*/ 1692708 h 2115495"/>
              <a:gd name="connsiteX72" fmla="*/ 621470 w 1930254"/>
              <a:gd name="connsiteY72" fmla="*/ 1702540 h 2115495"/>
              <a:gd name="connsiteX73" fmla="*/ 680463 w 1930254"/>
              <a:gd name="connsiteY73" fmla="*/ 1732037 h 2115495"/>
              <a:gd name="connsiteX74" fmla="*/ 709960 w 1930254"/>
              <a:gd name="connsiteY74" fmla="*/ 1663211 h 2115495"/>
              <a:gd name="connsiteX75" fmla="*/ 690296 w 1930254"/>
              <a:gd name="connsiteY75" fmla="*/ 1614050 h 2115495"/>
              <a:gd name="connsiteX76" fmla="*/ 680463 w 1930254"/>
              <a:gd name="connsiteY76" fmla="*/ 1584553 h 2115495"/>
              <a:gd name="connsiteX77" fmla="*/ 601805 w 1930254"/>
              <a:gd name="connsiteY77" fmla="*/ 1574721 h 2115495"/>
              <a:gd name="connsiteX78" fmla="*/ 562476 w 1930254"/>
              <a:gd name="connsiteY78" fmla="*/ 1623882 h 2115495"/>
              <a:gd name="connsiteX79" fmla="*/ 503483 w 1930254"/>
              <a:gd name="connsiteY79" fmla="*/ 1653379 h 2115495"/>
              <a:gd name="connsiteX80" fmla="*/ 454321 w 1930254"/>
              <a:gd name="connsiteY80" fmla="*/ 1663211 h 2115495"/>
              <a:gd name="connsiteX81" fmla="*/ 414992 w 1930254"/>
              <a:gd name="connsiteY81" fmla="*/ 1673044 h 2115495"/>
              <a:gd name="connsiteX82" fmla="*/ 385496 w 1930254"/>
              <a:gd name="connsiteY82" fmla="*/ 1771366 h 2115495"/>
              <a:gd name="connsiteX83" fmla="*/ 375663 w 1930254"/>
              <a:gd name="connsiteY83" fmla="*/ 1800863 h 2115495"/>
              <a:gd name="connsiteX84" fmla="*/ 375663 w 1930254"/>
              <a:gd name="connsiteY84" fmla="*/ 1938515 h 2115495"/>
              <a:gd name="connsiteX85" fmla="*/ 434657 w 1930254"/>
              <a:gd name="connsiteY85" fmla="*/ 1958179 h 2115495"/>
              <a:gd name="connsiteX86" fmla="*/ 355999 w 1930254"/>
              <a:gd name="connsiteY86" fmla="*/ 1987676 h 2115495"/>
              <a:gd name="connsiteX87" fmla="*/ 297005 w 1930254"/>
              <a:gd name="connsiteY87" fmla="*/ 2007340 h 2115495"/>
              <a:gd name="connsiteX88" fmla="*/ 257676 w 1930254"/>
              <a:gd name="connsiteY88" fmla="*/ 1997508 h 2115495"/>
              <a:gd name="connsiteX89" fmla="*/ 247844 w 1930254"/>
              <a:gd name="connsiteY89" fmla="*/ 1958179 h 2115495"/>
              <a:gd name="connsiteX90" fmla="*/ 238012 w 1930254"/>
              <a:gd name="connsiteY90" fmla="*/ 1928682 h 2115495"/>
              <a:gd name="connsiteX91" fmla="*/ 247844 w 1930254"/>
              <a:gd name="connsiteY91" fmla="*/ 1850024 h 2115495"/>
              <a:gd name="connsiteX92" fmla="*/ 277341 w 1930254"/>
              <a:gd name="connsiteY92" fmla="*/ 1791031 h 2115495"/>
              <a:gd name="connsiteX93" fmla="*/ 297005 w 1930254"/>
              <a:gd name="connsiteY93" fmla="*/ 1751702 h 2115495"/>
              <a:gd name="connsiteX94" fmla="*/ 306838 w 1930254"/>
              <a:gd name="connsiteY94" fmla="*/ 1702540 h 2115495"/>
              <a:gd name="connsiteX95" fmla="*/ 326502 w 1930254"/>
              <a:gd name="connsiteY95" fmla="*/ 1673044 h 2115495"/>
              <a:gd name="connsiteX96" fmla="*/ 336334 w 1930254"/>
              <a:gd name="connsiteY96" fmla="*/ 1633715 h 2115495"/>
              <a:gd name="connsiteX97" fmla="*/ 326502 w 1930254"/>
              <a:gd name="connsiteY97" fmla="*/ 1456734 h 2115495"/>
              <a:gd name="connsiteX98" fmla="*/ 306838 w 1930254"/>
              <a:gd name="connsiteY98" fmla="*/ 1427237 h 2115495"/>
              <a:gd name="connsiteX99" fmla="*/ 238012 w 1930254"/>
              <a:gd name="connsiteY99" fmla="*/ 1417405 h 2115495"/>
              <a:gd name="connsiteX100" fmla="*/ 218347 w 1930254"/>
              <a:gd name="connsiteY100" fmla="*/ 1555057 h 2115495"/>
              <a:gd name="connsiteX101" fmla="*/ 198683 w 1930254"/>
              <a:gd name="connsiteY101" fmla="*/ 1584553 h 2115495"/>
              <a:gd name="connsiteX102" fmla="*/ 169186 w 1930254"/>
              <a:gd name="connsiteY102" fmla="*/ 1604218 h 2115495"/>
              <a:gd name="connsiteX103" fmla="*/ 110192 w 1930254"/>
              <a:gd name="connsiteY103" fmla="*/ 1594386 h 2115495"/>
              <a:gd name="connsiteX104" fmla="*/ 129857 w 1930254"/>
              <a:gd name="connsiteY104" fmla="*/ 1643547 h 2115495"/>
              <a:gd name="connsiteX105" fmla="*/ 149521 w 1930254"/>
              <a:gd name="connsiteY105" fmla="*/ 1614050 h 2115495"/>
              <a:gd name="connsiteX106" fmla="*/ 198683 w 1930254"/>
              <a:gd name="connsiteY106" fmla="*/ 1584553 h 2115495"/>
              <a:gd name="connsiteX107" fmla="*/ 277341 w 1930254"/>
              <a:gd name="connsiteY107" fmla="*/ 1496063 h 2115495"/>
              <a:gd name="connsiteX108" fmla="*/ 287173 w 1930254"/>
              <a:gd name="connsiteY108" fmla="*/ 1466566 h 2115495"/>
              <a:gd name="connsiteX109" fmla="*/ 306838 w 1930254"/>
              <a:gd name="connsiteY109" fmla="*/ 1397740 h 2115495"/>
              <a:gd name="connsiteX110" fmla="*/ 326502 w 1930254"/>
              <a:gd name="connsiteY110" fmla="*/ 1368244 h 2115495"/>
              <a:gd name="connsiteX111" fmla="*/ 306838 w 1930254"/>
              <a:gd name="connsiteY111" fmla="*/ 1299418 h 2115495"/>
              <a:gd name="connsiteX112" fmla="*/ 238012 w 1930254"/>
              <a:gd name="connsiteY112" fmla="*/ 1260089 h 2115495"/>
              <a:gd name="connsiteX113" fmla="*/ 188850 w 1930254"/>
              <a:gd name="connsiteY113" fmla="*/ 1201095 h 2115495"/>
              <a:gd name="connsiteX114" fmla="*/ 149521 w 1930254"/>
              <a:gd name="connsiteY114" fmla="*/ 1171598 h 2115495"/>
              <a:gd name="connsiteX115" fmla="*/ 110192 w 1930254"/>
              <a:gd name="connsiteY115" fmla="*/ 1112605 h 2115495"/>
              <a:gd name="connsiteX116" fmla="*/ 120025 w 1930254"/>
              <a:gd name="connsiteY116" fmla="*/ 1053611 h 2115495"/>
              <a:gd name="connsiteX117" fmla="*/ 188850 w 1930254"/>
              <a:gd name="connsiteY117" fmla="*/ 1024115 h 2115495"/>
              <a:gd name="connsiteX118" fmla="*/ 434657 w 1930254"/>
              <a:gd name="connsiteY118" fmla="*/ 994618 h 2115495"/>
              <a:gd name="connsiteX119" fmla="*/ 473986 w 1930254"/>
              <a:gd name="connsiteY119" fmla="*/ 945457 h 2115495"/>
              <a:gd name="connsiteX120" fmla="*/ 503483 w 1930254"/>
              <a:gd name="connsiteY120" fmla="*/ 925792 h 2115495"/>
              <a:gd name="connsiteX121" fmla="*/ 523147 w 1930254"/>
              <a:gd name="connsiteY121" fmla="*/ 866798 h 2115495"/>
              <a:gd name="connsiteX122" fmla="*/ 532979 w 1930254"/>
              <a:gd name="connsiteY122" fmla="*/ 827469 h 2115495"/>
              <a:gd name="connsiteX123" fmla="*/ 493650 w 1930254"/>
              <a:gd name="connsiteY123" fmla="*/ 837302 h 2115495"/>
              <a:gd name="connsiteX124" fmla="*/ 434657 w 1930254"/>
              <a:gd name="connsiteY124" fmla="*/ 856966 h 2115495"/>
              <a:gd name="connsiteX125" fmla="*/ 405160 w 1930254"/>
              <a:gd name="connsiteY125" fmla="*/ 866798 h 2115495"/>
              <a:gd name="connsiteX126" fmla="*/ 395328 w 1930254"/>
              <a:gd name="connsiteY126" fmla="*/ 906128 h 2115495"/>
              <a:gd name="connsiteX127" fmla="*/ 365831 w 1930254"/>
              <a:gd name="connsiteY127" fmla="*/ 925792 h 2115495"/>
              <a:gd name="connsiteX128" fmla="*/ 297005 w 1930254"/>
              <a:gd name="connsiteY128" fmla="*/ 984786 h 2115495"/>
              <a:gd name="connsiteX129" fmla="*/ 267509 w 1930254"/>
              <a:gd name="connsiteY129" fmla="*/ 1004450 h 2115495"/>
              <a:gd name="connsiteX130" fmla="*/ 208515 w 1930254"/>
              <a:gd name="connsiteY130" fmla="*/ 1024115 h 2115495"/>
              <a:gd name="connsiteX131" fmla="*/ 169186 w 1930254"/>
              <a:gd name="connsiteY131" fmla="*/ 1112605 h 2115495"/>
              <a:gd name="connsiteX132" fmla="*/ 159354 w 1930254"/>
              <a:gd name="connsiteY132" fmla="*/ 1151934 h 2115495"/>
              <a:gd name="connsiteX133" fmla="*/ 139689 w 1930254"/>
              <a:gd name="connsiteY133" fmla="*/ 1181431 h 2115495"/>
              <a:gd name="connsiteX134" fmla="*/ 139689 w 1930254"/>
              <a:gd name="connsiteY134" fmla="*/ 1161766 h 2115495"/>
              <a:gd name="connsiteX135" fmla="*/ 169186 w 1930254"/>
              <a:gd name="connsiteY135" fmla="*/ 1092940 h 2115495"/>
              <a:gd name="connsiteX136" fmla="*/ 208515 w 1930254"/>
              <a:gd name="connsiteY136" fmla="*/ 984786 h 2115495"/>
              <a:gd name="connsiteX137" fmla="*/ 287173 w 1930254"/>
              <a:gd name="connsiteY137" fmla="*/ 974953 h 2115495"/>
              <a:gd name="connsiteX138" fmla="*/ 326502 w 1930254"/>
              <a:gd name="connsiteY138" fmla="*/ 965121 h 2115495"/>
              <a:gd name="connsiteX139" fmla="*/ 424825 w 1930254"/>
              <a:gd name="connsiteY139" fmla="*/ 955289 h 2115495"/>
              <a:gd name="connsiteX140" fmla="*/ 493650 w 1930254"/>
              <a:gd name="connsiteY140" fmla="*/ 945457 h 2115495"/>
              <a:gd name="connsiteX141" fmla="*/ 503483 w 1930254"/>
              <a:gd name="connsiteY141" fmla="*/ 847134 h 2115495"/>
              <a:gd name="connsiteX142" fmla="*/ 464154 w 1930254"/>
              <a:gd name="connsiteY142" fmla="*/ 837302 h 2115495"/>
              <a:gd name="connsiteX143" fmla="*/ 434657 w 1930254"/>
              <a:gd name="connsiteY143" fmla="*/ 847134 h 2115495"/>
              <a:gd name="connsiteX144" fmla="*/ 405160 w 1930254"/>
              <a:gd name="connsiteY144" fmla="*/ 866798 h 2115495"/>
              <a:gd name="connsiteX145" fmla="*/ 346167 w 1930254"/>
              <a:gd name="connsiteY145" fmla="*/ 886463 h 2115495"/>
              <a:gd name="connsiteX146" fmla="*/ 326502 w 1930254"/>
              <a:gd name="connsiteY146" fmla="*/ 915960 h 2115495"/>
              <a:gd name="connsiteX147" fmla="*/ 297005 w 1930254"/>
              <a:gd name="connsiteY147" fmla="*/ 925792 h 2115495"/>
              <a:gd name="connsiteX148" fmla="*/ 414992 w 1930254"/>
              <a:gd name="connsiteY148" fmla="*/ 915960 h 2115495"/>
              <a:gd name="connsiteX149" fmla="*/ 473986 w 1930254"/>
              <a:gd name="connsiteY149" fmla="*/ 896295 h 2115495"/>
              <a:gd name="connsiteX150" fmla="*/ 552644 w 1930254"/>
              <a:gd name="connsiteY150" fmla="*/ 876631 h 2115495"/>
              <a:gd name="connsiteX151" fmla="*/ 582141 w 1930254"/>
              <a:gd name="connsiteY151" fmla="*/ 856966 h 2115495"/>
              <a:gd name="connsiteX152" fmla="*/ 631302 w 1930254"/>
              <a:gd name="connsiteY152" fmla="*/ 847134 h 2115495"/>
              <a:gd name="connsiteX153" fmla="*/ 641134 w 1930254"/>
              <a:gd name="connsiteY153" fmla="*/ 797973 h 2115495"/>
              <a:gd name="connsiteX154" fmla="*/ 650967 w 1930254"/>
              <a:gd name="connsiteY154" fmla="*/ 837302 h 2115495"/>
              <a:gd name="connsiteX155" fmla="*/ 660799 w 1930254"/>
              <a:gd name="connsiteY155" fmla="*/ 945457 h 2115495"/>
              <a:gd name="connsiteX156" fmla="*/ 680463 w 1930254"/>
              <a:gd name="connsiteY156" fmla="*/ 1004450 h 2115495"/>
              <a:gd name="connsiteX157" fmla="*/ 700128 w 1930254"/>
              <a:gd name="connsiteY157" fmla="*/ 965121 h 2115495"/>
              <a:gd name="connsiteX158" fmla="*/ 719792 w 1930254"/>
              <a:gd name="connsiteY158" fmla="*/ 906128 h 2115495"/>
              <a:gd name="connsiteX159" fmla="*/ 778786 w 1930254"/>
              <a:gd name="connsiteY159" fmla="*/ 1033947 h 2115495"/>
              <a:gd name="connsiteX160" fmla="*/ 827947 w 1930254"/>
              <a:gd name="connsiteY160" fmla="*/ 1004450 h 2115495"/>
              <a:gd name="connsiteX161" fmla="*/ 857444 w 1930254"/>
              <a:gd name="connsiteY161" fmla="*/ 955289 h 2115495"/>
              <a:gd name="connsiteX162" fmla="*/ 867276 w 1930254"/>
              <a:gd name="connsiteY162" fmla="*/ 925792 h 2115495"/>
              <a:gd name="connsiteX163" fmla="*/ 837779 w 1930254"/>
              <a:gd name="connsiteY163" fmla="*/ 945457 h 2115495"/>
              <a:gd name="connsiteX164" fmla="*/ 808283 w 1930254"/>
              <a:gd name="connsiteY164" fmla="*/ 1053611 h 2115495"/>
              <a:gd name="connsiteX165" fmla="*/ 788618 w 1930254"/>
              <a:gd name="connsiteY165" fmla="*/ 1132269 h 2115495"/>
              <a:gd name="connsiteX166" fmla="*/ 788618 w 1930254"/>
              <a:gd name="connsiteY166" fmla="*/ 974953 h 2115495"/>
              <a:gd name="connsiteX167" fmla="*/ 847612 w 1930254"/>
              <a:gd name="connsiteY167" fmla="*/ 915960 h 2115495"/>
              <a:gd name="connsiteX168" fmla="*/ 916438 w 1930254"/>
              <a:gd name="connsiteY168" fmla="*/ 837302 h 2115495"/>
              <a:gd name="connsiteX169" fmla="*/ 926270 w 1930254"/>
              <a:gd name="connsiteY169" fmla="*/ 807805 h 2115495"/>
              <a:gd name="connsiteX170" fmla="*/ 975431 w 1930254"/>
              <a:gd name="connsiteY170" fmla="*/ 856966 h 2115495"/>
              <a:gd name="connsiteX171" fmla="*/ 1014760 w 1930254"/>
              <a:gd name="connsiteY171" fmla="*/ 847134 h 2115495"/>
              <a:gd name="connsiteX172" fmla="*/ 1034425 w 1930254"/>
              <a:gd name="connsiteY172" fmla="*/ 1171598 h 2115495"/>
              <a:gd name="connsiteX173" fmla="*/ 1024592 w 1930254"/>
              <a:gd name="connsiteY173" fmla="*/ 1132269 h 2115495"/>
              <a:gd name="connsiteX174" fmla="*/ 1034425 w 1930254"/>
              <a:gd name="connsiteY174" fmla="*/ 1102773 h 2115495"/>
              <a:gd name="connsiteX175" fmla="*/ 1044257 w 1930254"/>
              <a:gd name="connsiteY175" fmla="*/ 1161766 h 2115495"/>
              <a:gd name="connsiteX176" fmla="*/ 1034425 w 1930254"/>
              <a:gd name="connsiteY176" fmla="*/ 1201095 h 2115495"/>
              <a:gd name="connsiteX177" fmla="*/ 1044257 w 1930254"/>
              <a:gd name="connsiteY177" fmla="*/ 1112605 h 2115495"/>
              <a:gd name="connsiteX178" fmla="*/ 1073754 w 1930254"/>
              <a:gd name="connsiteY178" fmla="*/ 1083108 h 2115495"/>
              <a:gd name="connsiteX179" fmla="*/ 1093418 w 1930254"/>
              <a:gd name="connsiteY179" fmla="*/ 1053611 h 2115495"/>
              <a:gd name="connsiteX180" fmla="*/ 1103250 w 1930254"/>
              <a:gd name="connsiteY180" fmla="*/ 1024115 h 2115495"/>
              <a:gd name="connsiteX181" fmla="*/ 1132747 w 1930254"/>
              <a:gd name="connsiteY181" fmla="*/ 1004450 h 2115495"/>
              <a:gd name="connsiteX182" fmla="*/ 1152412 w 1930254"/>
              <a:gd name="connsiteY182" fmla="*/ 974953 h 2115495"/>
              <a:gd name="connsiteX183" fmla="*/ 1181909 w 1930254"/>
              <a:gd name="connsiteY183" fmla="*/ 965121 h 2115495"/>
              <a:gd name="connsiteX184" fmla="*/ 1211405 w 1930254"/>
              <a:gd name="connsiteY184" fmla="*/ 945457 h 2115495"/>
              <a:gd name="connsiteX185" fmla="*/ 1162244 w 1930254"/>
              <a:gd name="connsiteY185" fmla="*/ 906128 h 2115495"/>
              <a:gd name="connsiteX186" fmla="*/ 1103250 w 1930254"/>
              <a:gd name="connsiteY186" fmla="*/ 847134 h 2115495"/>
              <a:gd name="connsiteX187" fmla="*/ 1093418 w 1930254"/>
              <a:gd name="connsiteY187" fmla="*/ 817637 h 2115495"/>
              <a:gd name="connsiteX188" fmla="*/ 1083586 w 1930254"/>
              <a:gd name="connsiteY188" fmla="*/ 729147 h 2115495"/>
              <a:gd name="connsiteX189" fmla="*/ 1142579 w 1930254"/>
              <a:gd name="connsiteY189" fmla="*/ 709482 h 2115495"/>
              <a:gd name="connsiteX190" fmla="*/ 1181909 w 1930254"/>
              <a:gd name="connsiteY190" fmla="*/ 660321 h 2115495"/>
              <a:gd name="connsiteX191" fmla="*/ 1221238 w 1930254"/>
              <a:gd name="connsiteY191" fmla="*/ 611160 h 2115495"/>
              <a:gd name="connsiteX192" fmla="*/ 1309728 w 1930254"/>
              <a:gd name="connsiteY192" fmla="*/ 561998 h 2115495"/>
              <a:gd name="connsiteX193" fmla="*/ 1329392 w 1930254"/>
              <a:gd name="connsiteY193" fmla="*/ 522669 h 2115495"/>
              <a:gd name="connsiteX194" fmla="*/ 1417883 w 1930254"/>
              <a:gd name="connsiteY194" fmla="*/ 453844 h 2115495"/>
              <a:gd name="connsiteX195" fmla="*/ 1476876 w 1930254"/>
              <a:gd name="connsiteY195" fmla="*/ 355521 h 2115495"/>
              <a:gd name="connsiteX196" fmla="*/ 1516205 w 1930254"/>
              <a:gd name="connsiteY196" fmla="*/ 345689 h 2115495"/>
              <a:gd name="connsiteX197" fmla="*/ 1545702 w 1930254"/>
              <a:gd name="connsiteY197" fmla="*/ 316192 h 2115495"/>
              <a:gd name="connsiteX198" fmla="*/ 1585031 w 1930254"/>
              <a:gd name="connsiteY198" fmla="*/ 257198 h 2115495"/>
              <a:gd name="connsiteX199" fmla="*/ 1644025 w 1930254"/>
              <a:gd name="connsiteY199" fmla="*/ 237534 h 2115495"/>
              <a:gd name="connsiteX200" fmla="*/ 1663689 w 1930254"/>
              <a:gd name="connsiteY200" fmla="*/ 208037 h 2115495"/>
              <a:gd name="connsiteX201" fmla="*/ 1683354 w 1930254"/>
              <a:gd name="connsiteY201" fmla="*/ 139211 h 2115495"/>
              <a:gd name="connsiteX202" fmla="*/ 1703018 w 1930254"/>
              <a:gd name="connsiteY202" fmla="*/ 109715 h 2115495"/>
              <a:gd name="connsiteX203" fmla="*/ 1712850 w 1930254"/>
              <a:gd name="connsiteY203" fmla="*/ 80218 h 2115495"/>
              <a:gd name="connsiteX204" fmla="*/ 1811173 w 1930254"/>
              <a:gd name="connsiteY204" fmla="*/ 60553 h 2115495"/>
              <a:gd name="connsiteX205" fmla="*/ 1840670 w 1930254"/>
              <a:gd name="connsiteY205" fmla="*/ 50721 h 2115495"/>
              <a:gd name="connsiteX206" fmla="*/ 1909496 w 1930254"/>
              <a:gd name="connsiteY206" fmla="*/ 31057 h 2115495"/>
              <a:gd name="connsiteX207" fmla="*/ 1899663 w 1930254"/>
              <a:gd name="connsiteY207" fmla="*/ 40889 h 2115495"/>
              <a:gd name="connsiteX208" fmla="*/ 1870167 w 1930254"/>
              <a:gd name="connsiteY208" fmla="*/ 60553 h 2115495"/>
              <a:gd name="connsiteX209" fmla="*/ 1830838 w 1930254"/>
              <a:gd name="connsiteY209" fmla="*/ 119547 h 2115495"/>
              <a:gd name="connsiteX210" fmla="*/ 1722683 w 1930254"/>
              <a:gd name="connsiteY210" fmla="*/ 149044 h 2115495"/>
              <a:gd name="connsiteX211" fmla="*/ 1693186 w 1930254"/>
              <a:gd name="connsiteY211" fmla="*/ 158876 h 2115495"/>
              <a:gd name="connsiteX212" fmla="*/ 1663689 w 1930254"/>
              <a:gd name="connsiteY212" fmla="*/ 178540 h 2115495"/>
              <a:gd name="connsiteX213" fmla="*/ 1634192 w 1930254"/>
              <a:gd name="connsiteY213" fmla="*/ 188373 h 2115495"/>
              <a:gd name="connsiteX214" fmla="*/ 1594863 w 1930254"/>
              <a:gd name="connsiteY214" fmla="*/ 208037 h 2115495"/>
              <a:gd name="connsiteX215" fmla="*/ 1565367 w 1930254"/>
              <a:gd name="connsiteY215" fmla="*/ 247366 h 2115495"/>
              <a:gd name="connsiteX216" fmla="*/ 1506373 w 1930254"/>
              <a:gd name="connsiteY216" fmla="*/ 276863 h 2115495"/>
              <a:gd name="connsiteX217" fmla="*/ 1467044 w 1930254"/>
              <a:gd name="connsiteY217" fmla="*/ 296528 h 2115495"/>
              <a:gd name="connsiteX218" fmla="*/ 1417883 w 1930254"/>
              <a:gd name="connsiteY218" fmla="*/ 306360 h 2115495"/>
              <a:gd name="connsiteX219" fmla="*/ 1378554 w 1930254"/>
              <a:gd name="connsiteY219" fmla="*/ 316192 h 2115495"/>
              <a:gd name="connsiteX220" fmla="*/ 1299896 w 1930254"/>
              <a:gd name="connsiteY220" fmla="*/ 335857 h 2115495"/>
              <a:gd name="connsiteX221" fmla="*/ 1250734 w 1930254"/>
              <a:gd name="connsiteY221" fmla="*/ 365353 h 2115495"/>
              <a:gd name="connsiteX222" fmla="*/ 1142579 w 1930254"/>
              <a:gd name="connsiteY222" fmla="*/ 404682 h 2115495"/>
              <a:gd name="connsiteX223" fmla="*/ 1083586 w 1930254"/>
              <a:gd name="connsiteY223" fmla="*/ 434179 h 2115495"/>
              <a:gd name="connsiteX224" fmla="*/ 1034425 w 1930254"/>
              <a:gd name="connsiteY224" fmla="*/ 493173 h 2115495"/>
              <a:gd name="connsiteX225" fmla="*/ 1004928 w 1930254"/>
              <a:gd name="connsiteY225" fmla="*/ 503005 h 2115495"/>
              <a:gd name="connsiteX226" fmla="*/ 955767 w 1930254"/>
              <a:gd name="connsiteY226" fmla="*/ 561998 h 2115495"/>
              <a:gd name="connsiteX227" fmla="*/ 945934 w 1930254"/>
              <a:gd name="connsiteY227" fmla="*/ 591495 h 2115495"/>
              <a:gd name="connsiteX228" fmla="*/ 936102 w 1930254"/>
              <a:gd name="connsiteY228" fmla="*/ 935624 h 2115495"/>
              <a:gd name="connsiteX229" fmla="*/ 857444 w 1930254"/>
              <a:gd name="connsiteY229" fmla="*/ 955289 h 2115495"/>
              <a:gd name="connsiteX230" fmla="*/ 827947 w 1930254"/>
              <a:gd name="connsiteY230" fmla="*/ 915960 h 2115495"/>
              <a:gd name="connsiteX231" fmla="*/ 808283 w 1930254"/>
              <a:gd name="connsiteY231" fmla="*/ 856966 h 2115495"/>
              <a:gd name="connsiteX232" fmla="*/ 768954 w 1930254"/>
              <a:gd name="connsiteY232" fmla="*/ 797973 h 2115495"/>
              <a:gd name="connsiteX233" fmla="*/ 719792 w 1930254"/>
              <a:gd name="connsiteY233" fmla="*/ 719315 h 2115495"/>
              <a:gd name="connsiteX234" fmla="*/ 601805 w 1930254"/>
              <a:gd name="connsiteY234" fmla="*/ 738979 h 2115495"/>
              <a:gd name="connsiteX235" fmla="*/ 542812 w 1930254"/>
              <a:gd name="connsiteY235" fmla="*/ 788140 h 2115495"/>
              <a:gd name="connsiteX236" fmla="*/ 513315 w 1930254"/>
              <a:gd name="connsiteY236" fmla="*/ 827469 h 2115495"/>
              <a:gd name="connsiteX237" fmla="*/ 483818 w 1930254"/>
              <a:gd name="connsiteY237" fmla="*/ 847134 h 2115495"/>
              <a:gd name="connsiteX238" fmla="*/ 473986 w 1930254"/>
              <a:gd name="connsiteY238" fmla="*/ 886463 h 2115495"/>
              <a:gd name="connsiteX239" fmla="*/ 464154 w 1930254"/>
              <a:gd name="connsiteY239" fmla="*/ 915960 h 2115495"/>
              <a:gd name="connsiteX240" fmla="*/ 493650 w 1930254"/>
              <a:gd name="connsiteY240" fmla="*/ 906128 h 2115495"/>
              <a:gd name="connsiteX241" fmla="*/ 503483 w 1930254"/>
              <a:gd name="connsiteY241" fmla="*/ 866798 h 2115495"/>
              <a:gd name="connsiteX242" fmla="*/ 434657 w 1930254"/>
              <a:gd name="connsiteY242" fmla="*/ 906128 h 2115495"/>
              <a:gd name="connsiteX243" fmla="*/ 444489 w 1930254"/>
              <a:gd name="connsiteY243" fmla="*/ 866798 h 2115495"/>
              <a:gd name="connsiteX244" fmla="*/ 464154 w 1930254"/>
              <a:gd name="connsiteY244" fmla="*/ 827469 h 2115495"/>
              <a:gd name="connsiteX245" fmla="*/ 434657 w 1930254"/>
              <a:gd name="connsiteY245" fmla="*/ 817637 h 2115495"/>
              <a:gd name="connsiteX246" fmla="*/ 346167 w 1930254"/>
              <a:gd name="connsiteY246" fmla="*/ 847134 h 2115495"/>
              <a:gd name="connsiteX247" fmla="*/ 287173 w 1930254"/>
              <a:gd name="connsiteY247" fmla="*/ 886463 h 2115495"/>
              <a:gd name="connsiteX248" fmla="*/ 238012 w 1930254"/>
              <a:gd name="connsiteY248" fmla="*/ 974953 h 2115495"/>
              <a:gd name="connsiteX249" fmla="*/ 306838 w 1930254"/>
              <a:gd name="connsiteY249" fmla="*/ 1092940 h 2115495"/>
              <a:gd name="connsiteX250" fmla="*/ 346167 w 1930254"/>
              <a:gd name="connsiteY250" fmla="*/ 1083108 h 2115495"/>
              <a:gd name="connsiteX251" fmla="*/ 424825 w 1930254"/>
              <a:gd name="connsiteY251" fmla="*/ 1043779 h 2115495"/>
              <a:gd name="connsiteX252" fmla="*/ 552644 w 1930254"/>
              <a:gd name="connsiteY252" fmla="*/ 974953 h 2115495"/>
              <a:gd name="connsiteX253" fmla="*/ 631302 w 1930254"/>
              <a:gd name="connsiteY253" fmla="*/ 876631 h 2115495"/>
              <a:gd name="connsiteX254" fmla="*/ 660799 w 1930254"/>
              <a:gd name="connsiteY254" fmla="*/ 837302 h 2115495"/>
              <a:gd name="connsiteX255" fmla="*/ 670631 w 1930254"/>
              <a:gd name="connsiteY255" fmla="*/ 886463 h 2115495"/>
              <a:gd name="connsiteX256" fmla="*/ 680463 w 1930254"/>
              <a:gd name="connsiteY256" fmla="*/ 994618 h 2115495"/>
              <a:gd name="connsiteX257" fmla="*/ 709960 w 1930254"/>
              <a:gd name="connsiteY257" fmla="*/ 974953 h 2115495"/>
              <a:gd name="connsiteX258" fmla="*/ 729625 w 1930254"/>
              <a:gd name="connsiteY258" fmla="*/ 1033947 h 2115495"/>
              <a:gd name="connsiteX259" fmla="*/ 778786 w 1930254"/>
              <a:gd name="connsiteY259" fmla="*/ 1122437 h 2115495"/>
              <a:gd name="connsiteX260" fmla="*/ 808283 w 1930254"/>
              <a:gd name="connsiteY260" fmla="*/ 1004450 h 2115495"/>
              <a:gd name="connsiteX261" fmla="*/ 808283 w 1930254"/>
              <a:gd name="connsiteY261" fmla="*/ 1260089 h 2115495"/>
              <a:gd name="connsiteX262" fmla="*/ 778786 w 1930254"/>
              <a:gd name="connsiteY262" fmla="*/ 1309250 h 2115495"/>
              <a:gd name="connsiteX263" fmla="*/ 739457 w 1930254"/>
              <a:gd name="connsiteY263" fmla="*/ 1328915 h 2115495"/>
              <a:gd name="connsiteX264" fmla="*/ 749289 w 1930254"/>
              <a:gd name="connsiteY264" fmla="*/ 1279753 h 2115495"/>
              <a:gd name="connsiteX265" fmla="*/ 778786 w 1930254"/>
              <a:gd name="connsiteY265" fmla="*/ 1230592 h 2115495"/>
              <a:gd name="connsiteX266" fmla="*/ 837779 w 1930254"/>
              <a:gd name="connsiteY266" fmla="*/ 1102773 h 2115495"/>
              <a:gd name="connsiteX267" fmla="*/ 867276 w 1930254"/>
              <a:gd name="connsiteY267" fmla="*/ 1112605 h 2115495"/>
              <a:gd name="connsiteX268" fmla="*/ 896773 w 1930254"/>
              <a:gd name="connsiteY268" fmla="*/ 1073276 h 2115495"/>
              <a:gd name="connsiteX269" fmla="*/ 926270 w 1930254"/>
              <a:gd name="connsiteY269" fmla="*/ 1063444 h 2115495"/>
              <a:gd name="connsiteX270" fmla="*/ 945934 w 1930254"/>
              <a:gd name="connsiteY270" fmla="*/ 1033947 h 2115495"/>
              <a:gd name="connsiteX271" fmla="*/ 975431 w 1930254"/>
              <a:gd name="connsiteY271" fmla="*/ 1024115 h 2115495"/>
              <a:gd name="connsiteX272" fmla="*/ 1014760 w 1930254"/>
              <a:gd name="connsiteY272" fmla="*/ 1014282 h 2115495"/>
              <a:gd name="connsiteX273" fmla="*/ 1044257 w 1930254"/>
              <a:gd name="connsiteY273" fmla="*/ 1004450 h 2115495"/>
              <a:gd name="connsiteX274" fmla="*/ 1122915 w 1930254"/>
              <a:gd name="connsiteY274" fmla="*/ 994618 h 2115495"/>
              <a:gd name="connsiteX275" fmla="*/ 1221238 w 1930254"/>
              <a:gd name="connsiteY275" fmla="*/ 965121 h 2115495"/>
              <a:gd name="connsiteX276" fmla="*/ 1270399 w 1930254"/>
              <a:gd name="connsiteY276" fmla="*/ 955289 h 2115495"/>
              <a:gd name="connsiteX277" fmla="*/ 1299896 w 1930254"/>
              <a:gd name="connsiteY277" fmla="*/ 935624 h 2115495"/>
              <a:gd name="connsiteX278" fmla="*/ 1329392 w 1930254"/>
              <a:gd name="connsiteY278" fmla="*/ 925792 h 2115495"/>
              <a:gd name="connsiteX279" fmla="*/ 1339225 w 1930254"/>
              <a:gd name="connsiteY279" fmla="*/ 896295 h 2115495"/>
              <a:gd name="connsiteX280" fmla="*/ 1319560 w 1930254"/>
              <a:gd name="connsiteY280" fmla="*/ 866798 h 2115495"/>
              <a:gd name="connsiteX281" fmla="*/ 1309728 w 1930254"/>
              <a:gd name="connsiteY281" fmla="*/ 837302 h 2115495"/>
              <a:gd name="connsiteX282" fmla="*/ 1280231 w 1930254"/>
              <a:gd name="connsiteY282" fmla="*/ 817637 h 2115495"/>
              <a:gd name="connsiteX283" fmla="*/ 1221238 w 1930254"/>
              <a:gd name="connsiteY283" fmla="*/ 827469 h 2115495"/>
              <a:gd name="connsiteX284" fmla="*/ 1201573 w 1930254"/>
              <a:gd name="connsiteY284" fmla="*/ 856966 h 2115495"/>
              <a:gd name="connsiteX285" fmla="*/ 1280231 w 1930254"/>
              <a:gd name="connsiteY285" fmla="*/ 837302 h 2115495"/>
              <a:gd name="connsiteX286" fmla="*/ 1240902 w 1930254"/>
              <a:gd name="connsiteY286" fmla="*/ 807805 h 2115495"/>
              <a:gd name="connsiteX287" fmla="*/ 1211405 w 1930254"/>
              <a:gd name="connsiteY287" fmla="*/ 788140 h 2115495"/>
              <a:gd name="connsiteX288" fmla="*/ 1181909 w 1930254"/>
              <a:gd name="connsiteY288" fmla="*/ 709482 h 2115495"/>
              <a:gd name="connsiteX289" fmla="*/ 1162244 w 1930254"/>
              <a:gd name="connsiteY289" fmla="*/ 679986 h 2115495"/>
              <a:gd name="connsiteX290" fmla="*/ 1191741 w 1930254"/>
              <a:gd name="connsiteY290" fmla="*/ 670153 h 2115495"/>
              <a:gd name="connsiteX291" fmla="*/ 1231070 w 1930254"/>
              <a:gd name="connsiteY291" fmla="*/ 650489 h 2115495"/>
              <a:gd name="connsiteX292" fmla="*/ 1299896 w 1930254"/>
              <a:gd name="connsiteY292" fmla="*/ 630824 h 2115495"/>
              <a:gd name="connsiteX293" fmla="*/ 1339225 w 1930254"/>
              <a:gd name="connsiteY293" fmla="*/ 611160 h 2115495"/>
              <a:gd name="connsiteX294" fmla="*/ 1368721 w 1930254"/>
              <a:gd name="connsiteY294" fmla="*/ 601328 h 2115495"/>
              <a:gd name="connsiteX295" fmla="*/ 1427715 w 1930254"/>
              <a:gd name="connsiteY295" fmla="*/ 561998 h 2115495"/>
              <a:gd name="connsiteX296" fmla="*/ 1437547 w 1930254"/>
              <a:gd name="connsiteY296" fmla="*/ 493173 h 211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930254" h="2115495">
                <a:moveTo>
                  <a:pt x="778786" y="935624"/>
                </a:moveTo>
                <a:cubicBezTo>
                  <a:pt x="775509" y="919237"/>
                  <a:pt x="778224" y="900368"/>
                  <a:pt x="768954" y="886463"/>
                </a:cubicBezTo>
                <a:cubicBezTo>
                  <a:pt x="763205" y="877840"/>
                  <a:pt x="749821" y="876631"/>
                  <a:pt x="739457" y="876631"/>
                </a:cubicBezTo>
                <a:cubicBezTo>
                  <a:pt x="713034" y="876631"/>
                  <a:pt x="687018" y="883186"/>
                  <a:pt x="660799" y="886463"/>
                </a:cubicBezTo>
                <a:cubicBezTo>
                  <a:pt x="572553" y="857049"/>
                  <a:pt x="717671" y="916076"/>
                  <a:pt x="641134" y="778308"/>
                </a:cubicBezTo>
                <a:cubicBezTo>
                  <a:pt x="631453" y="760881"/>
                  <a:pt x="601923" y="785667"/>
                  <a:pt x="582141" y="788140"/>
                </a:cubicBezTo>
                <a:cubicBezTo>
                  <a:pt x="549458" y="792226"/>
                  <a:pt x="516592" y="794695"/>
                  <a:pt x="483818" y="797973"/>
                </a:cubicBezTo>
                <a:cubicBezTo>
                  <a:pt x="487095" y="830747"/>
                  <a:pt x="488992" y="863689"/>
                  <a:pt x="493650" y="896295"/>
                </a:cubicBezTo>
                <a:cubicBezTo>
                  <a:pt x="495561" y="909672"/>
                  <a:pt x="495987" y="924380"/>
                  <a:pt x="503483" y="935624"/>
                </a:cubicBezTo>
                <a:cubicBezTo>
                  <a:pt x="510038" y="945456"/>
                  <a:pt x="544796" y="955289"/>
                  <a:pt x="532979" y="955289"/>
                </a:cubicBezTo>
                <a:cubicBezTo>
                  <a:pt x="518322" y="955289"/>
                  <a:pt x="507122" y="941398"/>
                  <a:pt x="493650" y="935624"/>
                </a:cubicBezTo>
                <a:cubicBezTo>
                  <a:pt x="484124" y="931541"/>
                  <a:pt x="473986" y="929069"/>
                  <a:pt x="464154" y="925792"/>
                </a:cubicBezTo>
                <a:cubicBezTo>
                  <a:pt x="454322" y="929069"/>
                  <a:pt x="442750" y="929150"/>
                  <a:pt x="434657" y="935624"/>
                </a:cubicBezTo>
                <a:cubicBezTo>
                  <a:pt x="425429" y="943006"/>
                  <a:pt x="403175" y="965121"/>
                  <a:pt x="414992" y="965121"/>
                </a:cubicBezTo>
                <a:cubicBezTo>
                  <a:pt x="446085" y="965121"/>
                  <a:pt x="503483" y="935624"/>
                  <a:pt x="503483" y="935624"/>
                </a:cubicBezTo>
                <a:cubicBezTo>
                  <a:pt x="505381" y="932778"/>
                  <a:pt x="547509" y="886401"/>
                  <a:pt x="513315" y="876631"/>
                </a:cubicBezTo>
                <a:cubicBezTo>
                  <a:pt x="494146" y="871154"/>
                  <a:pt x="473986" y="883186"/>
                  <a:pt x="454321" y="886463"/>
                </a:cubicBezTo>
                <a:lnTo>
                  <a:pt x="336334" y="925792"/>
                </a:lnTo>
                <a:lnTo>
                  <a:pt x="306838" y="935624"/>
                </a:lnTo>
                <a:lnTo>
                  <a:pt x="277341" y="945457"/>
                </a:lnTo>
                <a:cubicBezTo>
                  <a:pt x="267509" y="955289"/>
                  <a:pt x="254597" y="962798"/>
                  <a:pt x="247844" y="974953"/>
                </a:cubicBezTo>
                <a:cubicBezTo>
                  <a:pt x="237777" y="993073"/>
                  <a:pt x="234734" y="1014282"/>
                  <a:pt x="228179" y="1033947"/>
                </a:cubicBezTo>
                <a:lnTo>
                  <a:pt x="218347" y="1063444"/>
                </a:lnTo>
                <a:cubicBezTo>
                  <a:pt x="215070" y="1073276"/>
                  <a:pt x="211029" y="1082886"/>
                  <a:pt x="208515" y="1092940"/>
                </a:cubicBezTo>
                <a:lnTo>
                  <a:pt x="198683" y="1132269"/>
                </a:lnTo>
                <a:cubicBezTo>
                  <a:pt x="205238" y="1142101"/>
                  <a:pt x="206530" y="1161766"/>
                  <a:pt x="218347" y="1161766"/>
                </a:cubicBezTo>
                <a:cubicBezTo>
                  <a:pt x="230164" y="1161766"/>
                  <a:pt x="234275" y="1143480"/>
                  <a:pt x="238012" y="1132269"/>
                </a:cubicBezTo>
                <a:cubicBezTo>
                  <a:pt x="244316" y="1113356"/>
                  <a:pt x="244567" y="1092940"/>
                  <a:pt x="247844" y="1073276"/>
                </a:cubicBezTo>
                <a:cubicBezTo>
                  <a:pt x="238012" y="1066721"/>
                  <a:pt x="230116" y="1054681"/>
                  <a:pt x="218347" y="1053611"/>
                </a:cubicBezTo>
                <a:cubicBezTo>
                  <a:pt x="174673" y="1049641"/>
                  <a:pt x="147001" y="1061007"/>
                  <a:pt x="110192" y="1073276"/>
                </a:cubicBezTo>
                <a:cubicBezTo>
                  <a:pt x="120024" y="1079831"/>
                  <a:pt x="128033" y="1090997"/>
                  <a:pt x="139689" y="1092940"/>
                </a:cubicBezTo>
                <a:cubicBezTo>
                  <a:pt x="194927" y="1102146"/>
                  <a:pt x="147812" y="1040360"/>
                  <a:pt x="188850" y="1122437"/>
                </a:cubicBezTo>
                <a:cubicBezTo>
                  <a:pt x="185573" y="1155211"/>
                  <a:pt x="186424" y="1188666"/>
                  <a:pt x="179018" y="1220760"/>
                </a:cubicBezTo>
                <a:cubicBezTo>
                  <a:pt x="176361" y="1232274"/>
                  <a:pt x="160530" y="1238499"/>
                  <a:pt x="159354" y="1250257"/>
                </a:cubicBezTo>
                <a:cubicBezTo>
                  <a:pt x="151904" y="1324758"/>
                  <a:pt x="165996" y="1302870"/>
                  <a:pt x="188850" y="1348579"/>
                </a:cubicBezTo>
                <a:cubicBezTo>
                  <a:pt x="193485" y="1357849"/>
                  <a:pt x="194048" y="1368806"/>
                  <a:pt x="198683" y="1378076"/>
                </a:cubicBezTo>
                <a:cubicBezTo>
                  <a:pt x="203968" y="1388645"/>
                  <a:pt x="212484" y="1397313"/>
                  <a:pt x="218347" y="1407573"/>
                </a:cubicBezTo>
                <a:cubicBezTo>
                  <a:pt x="300205" y="1550825"/>
                  <a:pt x="192679" y="1366069"/>
                  <a:pt x="247844" y="1476398"/>
                </a:cubicBezTo>
                <a:cubicBezTo>
                  <a:pt x="253129" y="1486967"/>
                  <a:pt x="260954" y="1496063"/>
                  <a:pt x="267509" y="1505895"/>
                </a:cubicBezTo>
                <a:cubicBezTo>
                  <a:pt x="247844" y="1512450"/>
                  <a:pt x="228625" y="1520533"/>
                  <a:pt x="208515" y="1525560"/>
                </a:cubicBezTo>
                <a:lnTo>
                  <a:pt x="129857" y="1545224"/>
                </a:lnTo>
                <a:cubicBezTo>
                  <a:pt x="123302" y="1555056"/>
                  <a:pt x="118548" y="1566365"/>
                  <a:pt x="110192" y="1574721"/>
                </a:cubicBezTo>
                <a:cubicBezTo>
                  <a:pt x="101836" y="1583077"/>
                  <a:pt x="88261" y="1585308"/>
                  <a:pt x="80696" y="1594386"/>
                </a:cubicBezTo>
                <a:cubicBezTo>
                  <a:pt x="71313" y="1605646"/>
                  <a:pt x="68303" y="1620989"/>
                  <a:pt x="61031" y="1633715"/>
                </a:cubicBezTo>
                <a:cubicBezTo>
                  <a:pt x="55168" y="1643975"/>
                  <a:pt x="46166" y="1652413"/>
                  <a:pt x="41367" y="1663211"/>
                </a:cubicBezTo>
                <a:cubicBezTo>
                  <a:pt x="32948" y="1682153"/>
                  <a:pt x="28257" y="1702540"/>
                  <a:pt x="21702" y="1722205"/>
                </a:cubicBezTo>
                <a:cubicBezTo>
                  <a:pt x="7598" y="1764516"/>
                  <a:pt x="14382" y="1741655"/>
                  <a:pt x="2038" y="1791031"/>
                </a:cubicBezTo>
                <a:cubicBezTo>
                  <a:pt x="8321" y="1872712"/>
                  <a:pt x="-22453" y="1911163"/>
                  <a:pt x="41367" y="1938515"/>
                </a:cubicBezTo>
                <a:cubicBezTo>
                  <a:pt x="53788" y="1943838"/>
                  <a:pt x="67586" y="1945070"/>
                  <a:pt x="80696" y="1948347"/>
                </a:cubicBezTo>
                <a:cubicBezTo>
                  <a:pt x="87251" y="1974566"/>
                  <a:pt x="92734" y="2001077"/>
                  <a:pt x="100360" y="2027005"/>
                </a:cubicBezTo>
                <a:cubicBezTo>
                  <a:pt x="109133" y="2056834"/>
                  <a:pt x="129857" y="2115495"/>
                  <a:pt x="129857" y="2115495"/>
                </a:cubicBezTo>
                <a:cubicBezTo>
                  <a:pt x="264427" y="2014567"/>
                  <a:pt x="69624" y="2145404"/>
                  <a:pt x="218347" y="2095831"/>
                </a:cubicBezTo>
                <a:cubicBezTo>
                  <a:pt x="235319" y="2090174"/>
                  <a:pt x="276555" y="2031330"/>
                  <a:pt x="287173" y="2017173"/>
                </a:cubicBezTo>
                <a:cubicBezTo>
                  <a:pt x="290450" y="1997508"/>
                  <a:pt x="288908" y="1976397"/>
                  <a:pt x="297005" y="1958179"/>
                </a:cubicBezTo>
                <a:cubicBezTo>
                  <a:pt x="302652" y="1945472"/>
                  <a:pt x="318420" y="1939997"/>
                  <a:pt x="326502" y="1928682"/>
                </a:cubicBezTo>
                <a:cubicBezTo>
                  <a:pt x="335021" y="1916755"/>
                  <a:pt x="339612" y="1902463"/>
                  <a:pt x="346167" y="1889353"/>
                </a:cubicBezTo>
                <a:lnTo>
                  <a:pt x="365831" y="1948347"/>
                </a:lnTo>
                <a:cubicBezTo>
                  <a:pt x="369108" y="1958179"/>
                  <a:pt x="365831" y="1974567"/>
                  <a:pt x="375663" y="1977844"/>
                </a:cubicBezTo>
                <a:lnTo>
                  <a:pt x="405160" y="1987676"/>
                </a:lnTo>
                <a:cubicBezTo>
                  <a:pt x="476974" y="1963738"/>
                  <a:pt x="444044" y="1973038"/>
                  <a:pt x="503483" y="1958179"/>
                </a:cubicBezTo>
                <a:cubicBezTo>
                  <a:pt x="478765" y="1884029"/>
                  <a:pt x="512109" y="1975434"/>
                  <a:pt x="473986" y="1899186"/>
                </a:cubicBezTo>
                <a:cubicBezTo>
                  <a:pt x="469351" y="1889916"/>
                  <a:pt x="471483" y="1877018"/>
                  <a:pt x="464154" y="1869689"/>
                </a:cubicBezTo>
                <a:cubicBezTo>
                  <a:pt x="456825" y="1862360"/>
                  <a:pt x="444489" y="1863134"/>
                  <a:pt x="434657" y="1859857"/>
                </a:cubicBezTo>
                <a:cubicBezTo>
                  <a:pt x="424714" y="1844943"/>
                  <a:pt x="405160" y="1821218"/>
                  <a:pt x="405160" y="1800863"/>
                </a:cubicBezTo>
                <a:cubicBezTo>
                  <a:pt x="405160" y="1780927"/>
                  <a:pt x="407324" y="1760271"/>
                  <a:pt x="414992" y="1741869"/>
                </a:cubicBezTo>
                <a:cubicBezTo>
                  <a:pt x="414993" y="1741865"/>
                  <a:pt x="464153" y="1668129"/>
                  <a:pt x="473986" y="1653379"/>
                </a:cubicBezTo>
                <a:cubicBezTo>
                  <a:pt x="480541" y="1643547"/>
                  <a:pt x="489913" y="1635092"/>
                  <a:pt x="493650" y="1623882"/>
                </a:cubicBezTo>
                <a:cubicBezTo>
                  <a:pt x="496928" y="1614050"/>
                  <a:pt x="497009" y="1602479"/>
                  <a:pt x="503483" y="1594386"/>
                </a:cubicBezTo>
                <a:cubicBezTo>
                  <a:pt x="510865" y="1585159"/>
                  <a:pt x="523147" y="1581276"/>
                  <a:pt x="532979" y="1574721"/>
                </a:cubicBezTo>
                <a:cubicBezTo>
                  <a:pt x="536257" y="1584553"/>
                  <a:pt x="537779" y="1595158"/>
                  <a:pt x="542812" y="1604218"/>
                </a:cubicBezTo>
                <a:cubicBezTo>
                  <a:pt x="554290" y="1624877"/>
                  <a:pt x="582141" y="1663211"/>
                  <a:pt x="582141" y="1663211"/>
                </a:cubicBezTo>
                <a:cubicBezTo>
                  <a:pt x="585418" y="1673043"/>
                  <a:pt x="584644" y="1685379"/>
                  <a:pt x="591973" y="1692708"/>
                </a:cubicBezTo>
                <a:cubicBezTo>
                  <a:pt x="599302" y="1700037"/>
                  <a:pt x="612200" y="1697905"/>
                  <a:pt x="621470" y="1702540"/>
                </a:cubicBezTo>
                <a:cubicBezTo>
                  <a:pt x="697713" y="1740661"/>
                  <a:pt x="606322" y="1707323"/>
                  <a:pt x="680463" y="1732037"/>
                </a:cubicBezTo>
                <a:cubicBezTo>
                  <a:pt x="693876" y="1711918"/>
                  <a:pt x="712983" y="1690423"/>
                  <a:pt x="709960" y="1663211"/>
                </a:cubicBezTo>
                <a:cubicBezTo>
                  <a:pt x="708011" y="1645670"/>
                  <a:pt x="696493" y="1630576"/>
                  <a:pt x="690296" y="1614050"/>
                </a:cubicBezTo>
                <a:cubicBezTo>
                  <a:pt x="686657" y="1604346"/>
                  <a:pt x="689934" y="1588762"/>
                  <a:pt x="680463" y="1584553"/>
                </a:cubicBezTo>
                <a:cubicBezTo>
                  <a:pt x="656317" y="1573822"/>
                  <a:pt x="628024" y="1577998"/>
                  <a:pt x="601805" y="1574721"/>
                </a:cubicBezTo>
                <a:cubicBezTo>
                  <a:pt x="517270" y="1631081"/>
                  <a:pt x="616755" y="1556035"/>
                  <a:pt x="562476" y="1623882"/>
                </a:cubicBezTo>
                <a:cubicBezTo>
                  <a:pt x="550460" y="1638902"/>
                  <a:pt x="521296" y="1648926"/>
                  <a:pt x="503483" y="1653379"/>
                </a:cubicBezTo>
                <a:cubicBezTo>
                  <a:pt x="487270" y="1657432"/>
                  <a:pt x="470635" y="1659586"/>
                  <a:pt x="454321" y="1663211"/>
                </a:cubicBezTo>
                <a:cubicBezTo>
                  <a:pt x="441130" y="1666142"/>
                  <a:pt x="428102" y="1669766"/>
                  <a:pt x="414992" y="1673044"/>
                </a:cubicBezTo>
                <a:cubicBezTo>
                  <a:pt x="400134" y="1732477"/>
                  <a:pt x="409431" y="1699561"/>
                  <a:pt x="385496" y="1771366"/>
                </a:cubicBezTo>
                <a:lnTo>
                  <a:pt x="375663" y="1800863"/>
                </a:lnTo>
                <a:cubicBezTo>
                  <a:pt x="373340" y="1819447"/>
                  <a:pt x="353956" y="1913707"/>
                  <a:pt x="375663" y="1938515"/>
                </a:cubicBezTo>
                <a:cubicBezTo>
                  <a:pt x="389313" y="1954115"/>
                  <a:pt x="434657" y="1958179"/>
                  <a:pt x="434657" y="1958179"/>
                </a:cubicBezTo>
                <a:cubicBezTo>
                  <a:pt x="368723" y="1991147"/>
                  <a:pt x="422932" y="1967597"/>
                  <a:pt x="355999" y="1987676"/>
                </a:cubicBezTo>
                <a:cubicBezTo>
                  <a:pt x="336145" y="1993632"/>
                  <a:pt x="297005" y="2007340"/>
                  <a:pt x="297005" y="2007340"/>
                </a:cubicBezTo>
                <a:cubicBezTo>
                  <a:pt x="283895" y="2004063"/>
                  <a:pt x="267231" y="2007063"/>
                  <a:pt x="257676" y="1997508"/>
                </a:cubicBezTo>
                <a:cubicBezTo>
                  <a:pt x="248121" y="1987953"/>
                  <a:pt x="251556" y="1971172"/>
                  <a:pt x="247844" y="1958179"/>
                </a:cubicBezTo>
                <a:cubicBezTo>
                  <a:pt x="244997" y="1948214"/>
                  <a:pt x="241289" y="1938514"/>
                  <a:pt x="238012" y="1928682"/>
                </a:cubicBezTo>
                <a:cubicBezTo>
                  <a:pt x="241289" y="1902463"/>
                  <a:pt x="243117" y="1876021"/>
                  <a:pt x="247844" y="1850024"/>
                </a:cubicBezTo>
                <a:cubicBezTo>
                  <a:pt x="253853" y="1816975"/>
                  <a:pt x="260547" y="1820420"/>
                  <a:pt x="277341" y="1791031"/>
                </a:cubicBezTo>
                <a:cubicBezTo>
                  <a:pt x="284613" y="1778305"/>
                  <a:pt x="290450" y="1764812"/>
                  <a:pt x="297005" y="1751702"/>
                </a:cubicBezTo>
                <a:cubicBezTo>
                  <a:pt x="300283" y="1735315"/>
                  <a:pt x="300970" y="1718188"/>
                  <a:pt x="306838" y="1702540"/>
                </a:cubicBezTo>
                <a:cubicBezTo>
                  <a:pt x="310987" y="1691476"/>
                  <a:pt x="321847" y="1683905"/>
                  <a:pt x="326502" y="1673044"/>
                </a:cubicBezTo>
                <a:cubicBezTo>
                  <a:pt x="331825" y="1660623"/>
                  <a:pt x="333057" y="1646825"/>
                  <a:pt x="336334" y="1633715"/>
                </a:cubicBezTo>
                <a:cubicBezTo>
                  <a:pt x="333057" y="1574721"/>
                  <a:pt x="334858" y="1515225"/>
                  <a:pt x="326502" y="1456734"/>
                </a:cubicBezTo>
                <a:cubicBezTo>
                  <a:pt x="324831" y="1445036"/>
                  <a:pt x="317636" y="1432036"/>
                  <a:pt x="306838" y="1427237"/>
                </a:cubicBezTo>
                <a:cubicBezTo>
                  <a:pt x="285661" y="1417825"/>
                  <a:pt x="260954" y="1420682"/>
                  <a:pt x="238012" y="1417405"/>
                </a:cubicBezTo>
                <a:cubicBezTo>
                  <a:pt x="235500" y="1445032"/>
                  <a:pt x="237261" y="1517227"/>
                  <a:pt x="218347" y="1555057"/>
                </a:cubicBezTo>
                <a:cubicBezTo>
                  <a:pt x="213063" y="1565626"/>
                  <a:pt x="207039" y="1576197"/>
                  <a:pt x="198683" y="1584553"/>
                </a:cubicBezTo>
                <a:cubicBezTo>
                  <a:pt x="190327" y="1592909"/>
                  <a:pt x="179018" y="1597663"/>
                  <a:pt x="169186" y="1604218"/>
                </a:cubicBezTo>
                <a:cubicBezTo>
                  <a:pt x="149521" y="1600941"/>
                  <a:pt x="124289" y="1580289"/>
                  <a:pt x="110192" y="1594386"/>
                </a:cubicBezTo>
                <a:cubicBezTo>
                  <a:pt x="97712" y="1606866"/>
                  <a:pt x="114071" y="1635654"/>
                  <a:pt x="129857" y="1643547"/>
                </a:cubicBezTo>
                <a:cubicBezTo>
                  <a:pt x="140426" y="1648832"/>
                  <a:pt x="140549" y="1621740"/>
                  <a:pt x="149521" y="1614050"/>
                </a:cubicBezTo>
                <a:cubicBezTo>
                  <a:pt x="164031" y="1601613"/>
                  <a:pt x="183892" y="1596655"/>
                  <a:pt x="198683" y="1584553"/>
                </a:cubicBezTo>
                <a:cubicBezTo>
                  <a:pt x="248071" y="1544145"/>
                  <a:pt x="249882" y="1537251"/>
                  <a:pt x="277341" y="1496063"/>
                </a:cubicBezTo>
                <a:cubicBezTo>
                  <a:pt x="280618" y="1486231"/>
                  <a:pt x="284326" y="1476531"/>
                  <a:pt x="287173" y="1466566"/>
                </a:cubicBezTo>
                <a:cubicBezTo>
                  <a:pt x="291375" y="1451858"/>
                  <a:pt x="298977" y="1413461"/>
                  <a:pt x="306838" y="1397740"/>
                </a:cubicBezTo>
                <a:cubicBezTo>
                  <a:pt x="312123" y="1387171"/>
                  <a:pt x="319947" y="1378076"/>
                  <a:pt x="326502" y="1368244"/>
                </a:cubicBezTo>
                <a:cubicBezTo>
                  <a:pt x="319947" y="1345302"/>
                  <a:pt x="318425" y="1320275"/>
                  <a:pt x="306838" y="1299418"/>
                </a:cubicBezTo>
                <a:cubicBezTo>
                  <a:pt x="301492" y="1289795"/>
                  <a:pt x="242829" y="1262497"/>
                  <a:pt x="238012" y="1260089"/>
                </a:cubicBezTo>
                <a:cubicBezTo>
                  <a:pt x="217783" y="1229745"/>
                  <a:pt x="218291" y="1226330"/>
                  <a:pt x="188850" y="1201095"/>
                </a:cubicBezTo>
                <a:cubicBezTo>
                  <a:pt x="176408" y="1190430"/>
                  <a:pt x="160408" y="1183846"/>
                  <a:pt x="149521" y="1171598"/>
                </a:cubicBezTo>
                <a:cubicBezTo>
                  <a:pt x="133820" y="1153934"/>
                  <a:pt x="110192" y="1112605"/>
                  <a:pt x="110192" y="1112605"/>
                </a:cubicBezTo>
                <a:cubicBezTo>
                  <a:pt x="113470" y="1092940"/>
                  <a:pt x="111109" y="1071442"/>
                  <a:pt x="120025" y="1053611"/>
                </a:cubicBezTo>
                <a:cubicBezTo>
                  <a:pt x="130118" y="1033424"/>
                  <a:pt x="173103" y="1028839"/>
                  <a:pt x="188850" y="1024115"/>
                </a:cubicBezTo>
                <a:cubicBezTo>
                  <a:pt x="322924" y="983893"/>
                  <a:pt x="179243" y="1008060"/>
                  <a:pt x="434657" y="994618"/>
                </a:cubicBezTo>
                <a:cubicBezTo>
                  <a:pt x="519193" y="938260"/>
                  <a:pt x="419709" y="1013303"/>
                  <a:pt x="473986" y="945457"/>
                </a:cubicBezTo>
                <a:cubicBezTo>
                  <a:pt x="481368" y="936229"/>
                  <a:pt x="493651" y="932347"/>
                  <a:pt x="503483" y="925792"/>
                </a:cubicBezTo>
                <a:cubicBezTo>
                  <a:pt x="510038" y="906127"/>
                  <a:pt x="518120" y="886907"/>
                  <a:pt x="523147" y="866798"/>
                </a:cubicBezTo>
                <a:cubicBezTo>
                  <a:pt x="526424" y="853688"/>
                  <a:pt x="542534" y="837024"/>
                  <a:pt x="532979" y="827469"/>
                </a:cubicBezTo>
                <a:cubicBezTo>
                  <a:pt x="523424" y="817914"/>
                  <a:pt x="506593" y="833419"/>
                  <a:pt x="493650" y="837302"/>
                </a:cubicBezTo>
                <a:cubicBezTo>
                  <a:pt x="473796" y="843258"/>
                  <a:pt x="454321" y="850411"/>
                  <a:pt x="434657" y="856966"/>
                </a:cubicBezTo>
                <a:lnTo>
                  <a:pt x="405160" y="866798"/>
                </a:lnTo>
                <a:cubicBezTo>
                  <a:pt x="401883" y="879908"/>
                  <a:pt x="402824" y="894884"/>
                  <a:pt x="395328" y="906128"/>
                </a:cubicBezTo>
                <a:cubicBezTo>
                  <a:pt x="388773" y="915960"/>
                  <a:pt x="375447" y="918924"/>
                  <a:pt x="365831" y="925792"/>
                </a:cubicBezTo>
                <a:cubicBezTo>
                  <a:pt x="262739" y="999429"/>
                  <a:pt x="382755" y="913327"/>
                  <a:pt x="297005" y="984786"/>
                </a:cubicBezTo>
                <a:cubicBezTo>
                  <a:pt x="287927" y="992351"/>
                  <a:pt x="278307" y="999651"/>
                  <a:pt x="267509" y="1004450"/>
                </a:cubicBezTo>
                <a:cubicBezTo>
                  <a:pt x="248567" y="1012869"/>
                  <a:pt x="208515" y="1024115"/>
                  <a:pt x="208515" y="1024115"/>
                </a:cubicBezTo>
                <a:cubicBezTo>
                  <a:pt x="182687" y="1062855"/>
                  <a:pt x="183227" y="1056439"/>
                  <a:pt x="169186" y="1112605"/>
                </a:cubicBezTo>
                <a:cubicBezTo>
                  <a:pt x="165909" y="1125715"/>
                  <a:pt x="164677" y="1139513"/>
                  <a:pt x="159354" y="1151934"/>
                </a:cubicBezTo>
                <a:cubicBezTo>
                  <a:pt x="154699" y="1162796"/>
                  <a:pt x="146244" y="1171599"/>
                  <a:pt x="139689" y="1181431"/>
                </a:cubicBezTo>
                <a:cubicBezTo>
                  <a:pt x="127025" y="1219424"/>
                  <a:pt x="123869" y="1232957"/>
                  <a:pt x="139689" y="1161766"/>
                </a:cubicBezTo>
                <a:cubicBezTo>
                  <a:pt x="150271" y="1114147"/>
                  <a:pt x="143876" y="1130904"/>
                  <a:pt x="169186" y="1092940"/>
                </a:cubicBezTo>
                <a:cubicBezTo>
                  <a:pt x="173095" y="1065576"/>
                  <a:pt x="170940" y="1001866"/>
                  <a:pt x="208515" y="984786"/>
                </a:cubicBezTo>
                <a:cubicBezTo>
                  <a:pt x="232570" y="973852"/>
                  <a:pt x="261109" y="979297"/>
                  <a:pt x="287173" y="974953"/>
                </a:cubicBezTo>
                <a:cubicBezTo>
                  <a:pt x="300502" y="972731"/>
                  <a:pt x="313125" y="967032"/>
                  <a:pt x="326502" y="965121"/>
                </a:cubicBezTo>
                <a:cubicBezTo>
                  <a:pt x="359109" y="960463"/>
                  <a:pt x="392113" y="959137"/>
                  <a:pt x="424825" y="955289"/>
                </a:cubicBezTo>
                <a:cubicBezTo>
                  <a:pt x="447841" y="952581"/>
                  <a:pt x="470708" y="948734"/>
                  <a:pt x="493650" y="945457"/>
                </a:cubicBezTo>
                <a:cubicBezTo>
                  <a:pt x="500492" y="924930"/>
                  <a:pt x="529487" y="873138"/>
                  <a:pt x="503483" y="847134"/>
                </a:cubicBezTo>
                <a:cubicBezTo>
                  <a:pt x="493928" y="837579"/>
                  <a:pt x="477264" y="840579"/>
                  <a:pt x="464154" y="837302"/>
                </a:cubicBezTo>
                <a:cubicBezTo>
                  <a:pt x="454322" y="840579"/>
                  <a:pt x="443927" y="842499"/>
                  <a:pt x="434657" y="847134"/>
                </a:cubicBezTo>
                <a:cubicBezTo>
                  <a:pt x="424088" y="852419"/>
                  <a:pt x="415958" y="861999"/>
                  <a:pt x="405160" y="866798"/>
                </a:cubicBezTo>
                <a:cubicBezTo>
                  <a:pt x="386218" y="875216"/>
                  <a:pt x="346167" y="886463"/>
                  <a:pt x="346167" y="886463"/>
                </a:cubicBezTo>
                <a:cubicBezTo>
                  <a:pt x="339612" y="896295"/>
                  <a:pt x="335730" y="908578"/>
                  <a:pt x="326502" y="915960"/>
                </a:cubicBezTo>
                <a:cubicBezTo>
                  <a:pt x="318409" y="922434"/>
                  <a:pt x="286641" y="925792"/>
                  <a:pt x="297005" y="925792"/>
                </a:cubicBezTo>
                <a:cubicBezTo>
                  <a:pt x="336470" y="925792"/>
                  <a:pt x="375663" y="919237"/>
                  <a:pt x="414992" y="915960"/>
                </a:cubicBezTo>
                <a:cubicBezTo>
                  <a:pt x="434657" y="909405"/>
                  <a:pt x="454055" y="901990"/>
                  <a:pt x="473986" y="896295"/>
                </a:cubicBezTo>
                <a:cubicBezTo>
                  <a:pt x="499972" y="888870"/>
                  <a:pt x="552644" y="876631"/>
                  <a:pt x="552644" y="876631"/>
                </a:cubicBezTo>
                <a:cubicBezTo>
                  <a:pt x="562476" y="870076"/>
                  <a:pt x="571076" y="861115"/>
                  <a:pt x="582141" y="856966"/>
                </a:cubicBezTo>
                <a:cubicBezTo>
                  <a:pt x="597788" y="851098"/>
                  <a:pt x="619485" y="858951"/>
                  <a:pt x="631302" y="847134"/>
                </a:cubicBezTo>
                <a:cubicBezTo>
                  <a:pt x="643119" y="835317"/>
                  <a:pt x="637857" y="814360"/>
                  <a:pt x="641134" y="797973"/>
                </a:cubicBezTo>
                <a:cubicBezTo>
                  <a:pt x="644412" y="811083"/>
                  <a:pt x="649181" y="823907"/>
                  <a:pt x="650967" y="837302"/>
                </a:cubicBezTo>
                <a:cubicBezTo>
                  <a:pt x="655751" y="873185"/>
                  <a:pt x="654508" y="909807"/>
                  <a:pt x="660799" y="945457"/>
                </a:cubicBezTo>
                <a:cubicBezTo>
                  <a:pt x="664401" y="965870"/>
                  <a:pt x="680463" y="1004450"/>
                  <a:pt x="680463" y="1004450"/>
                </a:cubicBezTo>
                <a:cubicBezTo>
                  <a:pt x="687018" y="991340"/>
                  <a:pt x="694684" y="978730"/>
                  <a:pt x="700128" y="965121"/>
                </a:cubicBezTo>
                <a:cubicBezTo>
                  <a:pt x="707826" y="945876"/>
                  <a:pt x="719792" y="906128"/>
                  <a:pt x="719792" y="906128"/>
                </a:cubicBezTo>
                <a:cubicBezTo>
                  <a:pt x="740650" y="1003463"/>
                  <a:pt x="707159" y="1069760"/>
                  <a:pt x="778786" y="1033947"/>
                </a:cubicBezTo>
                <a:cubicBezTo>
                  <a:pt x="795879" y="1025401"/>
                  <a:pt x="811560" y="1014282"/>
                  <a:pt x="827947" y="1004450"/>
                </a:cubicBezTo>
                <a:cubicBezTo>
                  <a:pt x="837779" y="988063"/>
                  <a:pt x="848898" y="972382"/>
                  <a:pt x="857444" y="955289"/>
                </a:cubicBezTo>
                <a:cubicBezTo>
                  <a:pt x="862079" y="946019"/>
                  <a:pt x="876546" y="930427"/>
                  <a:pt x="867276" y="925792"/>
                </a:cubicBezTo>
                <a:cubicBezTo>
                  <a:pt x="856706" y="920507"/>
                  <a:pt x="847611" y="938902"/>
                  <a:pt x="837779" y="945457"/>
                </a:cubicBezTo>
                <a:cubicBezTo>
                  <a:pt x="808931" y="1060852"/>
                  <a:pt x="855018" y="878357"/>
                  <a:pt x="808283" y="1053611"/>
                </a:cubicBezTo>
                <a:cubicBezTo>
                  <a:pt x="801319" y="1079725"/>
                  <a:pt x="788618" y="1132269"/>
                  <a:pt x="788618" y="1132269"/>
                </a:cubicBezTo>
                <a:cubicBezTo>
                  <a:pt x="751305" y="1076299"/>
                  <a:pt x="744311" y="1080183"/>
                  <a:pt x="788618" y="974953"/>
                </a:cubicBezTo>
                <a:cubicBezTo>
                  <a:pt x="799410" y="949322"/>
                  <a:pt x="832186" y="939099"/>
                  <a:pt x="847612" y="915960"/>
                </a:cubicBezTo>
                <a:cubicBezTo>
                  <a:pt x="893496" y="847134"/>
                  <a:pt x="867276" y="870075"/>
                  <a:pt x="916438" y="837302"/>
                </a:cubicBezTo>
                <a:cubicBezTo>
                  <a:pt x="919715" y="827470"/>
                  <a:pt x="916647" y="811654"/>
                  <a:pt x="926270" y="807805"/>
                </a:cubicBezTo>
                <a:cubicBezTo>
                  <a:pt x="970962" y="789928"/>
                  <a:pt x="970068" y="835514"/>
                  <a:pt x="975431" y="856966"/>
                </a:cubicBezTo>
                <a:cubicBezTo>
                  <a:pt x="988541" y="853689"/>
                  <a:pt x="1005205" y="837579"/>
                  <a:pt x="1014760" y="847134"/>
                </a:cubicBezTo>
                <a:cubicBezTo>
                  <a:pt x="1076786" y="909160"/>
                  <a:pt x="1034435" y="1171355"/>
                  <a:pt x="1034425" y="1171598"/>
                </a:cubicBezTo>
                <a:cubicBezTo>
                  <a:pt x="1031147" y="1158488"/>
                  <a:pt x="1024592" y="1145782"/>
                  <a:pt x="1024592" y="1132269"/>
                </a:cubicBezTo>
                <a:cubicBezTo>
                  <a:pt x="1024592" y="1121905"/>
                  <a:pt x="1028676" y="1094150"/>
                  <a:pt x="1034425" y="1102773"/>
                </a:cubicBezTo>
                <a:cubicBezTo>
                  <a:pt x="1045483" y="1119360"/>
                  <a:pt x="1040980" y="1142102"/>
                  <a:pt x="1044257" y="1161766"/>
                </a:cubicBezTo>
                <a:cubicBezTo>
                  <a:pt x="1040980" y="1174876"/>
                  <a:pt x="1034425" y="1214608"/>
                  <a:pt x="1034425" y="1201095"/>
                </a:cubicBezTo>
                <a:cubicBezTo>
                  <a:pt x="1034425" y="1171417"/>
                  <a:pt x="1034872" y="1140760"/>
                  <a:pt x="1044257" y="1112605"/>
                </a:cubicBezTo>
                <a:cubicBezTo>
                  <a:pt x="1048654" y="1099414"/>
                  <a:pt x="1064852" y="1093790"/>
                  <a:pt x="1073754" y="1083108"/>
                </a:cubicBezTo>
                <a:cubicBezTo>
                  <a:pt x="1081319" y="1074030"/>
                  <a:pt x="1088133" y="1064180"/>
                  <a:pt x="1093418" y="1053611"/>
                </a:cubicBezTo>
                <a:cubicBezTo>
                  <a:pt x="1098053" y="1044341"/>
                  <a:pt x="1096776" y="1032208"/>
                  <a:pt x="1103250" y="1024115"/>
                </a:cubicBezTo>
                <a:cubicBezTo>
                  <a:pt x="1110632" y="1014887"/>
                  <a:pt x="1122915" y="1011005"/>
                  <a:pt x="1132747" y="1004450"/>
                </a:cubicBezTo>
                <a:cubicBezTo>
                  <a:pt x="1139302" y="994618"/>
                  <a:pt x="1143184" y="982335"/>
                  <a:pt x="1152412" y="974953"/>
                </a:cubicBezTo>
                <a:cubicBezTo>
                  <a:pt x="1160505" y="968479"/>
                  <a:pt x="1172639" y="969756"/>
                  <a:pt x="1181909" y="965121"/>
                </a:cubicBezTo>
                <a:cubicBezTo>
                  <a:pt x="1192478" y="959837"/>
                  <a:pt x="1201573" y="952012"/>
                  <a:pt x="1211405" y="945457"/>
                </a:cubicBezTo>
                <a:cubicBezTo>
                  <a:pt x="1189890" y="880909"/>
                  <a:pt x="1221289" y="947460"/>
                  <a:pt x="1162244" y="906128"/>
                </a:cubicBezTo>
                <a:cubicBezTo>
                  <a:pt x="1139461" y="890180"/>
                  <a:pt x="1103250" y="847134"/>
                  <a:pt x="1103250" y="847134"/>
                </a:cubicBezTo>
                <a:cubicBezTo>
                  <a:pt x="1099973" y="837302"/>
                  <a:pt x="1097501" y="827163"/>
                  <a:pt x="1093418" y="817637"/>
                </a:cubicBezTo>
                <a:cubicBezTo>
                  <a:pt x="1082367" y="791852"/>
                  <a:pt x="1052538" y="760196"/>
                  <a:pt x="1083586" y="729147"/>
                </a:cubicBezTo>
                <a:cubicBezTo>
                  <a:pt x="1098243" y="714490"/>
                  <a:pt x="1122915" y="716037"/>
                  <a:pt x="1142579" y="709482"/>
                </a:cubicBezTo>
                <a:cubicBezTo>
                  <a:pt x="1161722" y="652059"/>
                  <a:pt x="1137435" y="704795"/>
                  <a:pt x="1181909" y="660321"/>
                </a:cubicBezTo>
                <a:cubicBezTo>
                  <a:pt x="1196748" y="645482"/>
                  <a:pt x="1205553" y="625102"/>
                  <a:pt x="1221238" y="611160"/>
                </a:cubicBezTo>
                <a:cubicBezTo>
                  <a:pt x="1237111" y="597051"/>
                  <a:pt x="1288477" y="572624"/>
                  <a:pt x="1309728" y="561998"/>
                </a:cubicBezTo>
                <a:cubicBezTo>
                  <a:pt x="1316283" y="548888"/>
                  <a:pt x="1319028" y="533033"/>
                  <a:pt x="1329392" y="522669"/>
                </a:cubicBezTo>
                <a:cubicBezTo>
                  <a:pt x="1355816" y="496246"/>
                  <a:pt x="1417883" y="453844"/>
                  <a:pt x="1417883" y="453844"/>
                </a:cubicBezTo>
                <a:cubicBezTo>
                  <a:pt x="1427093" y="435423"/>
                  <a:pt x="1463316" y="358911"/>
                  <a:pt x="1476876" y="355521"/>
                </a:cubicBezTo>
                <a:lnTo>
                  <a:pt x="1516205" y="345689"/>
                </a:lnTo>
                <a:cubicBezTo>
                  <a:pt x="1526037" y="335857"/>
                  <a:pt x="1537165" y="327168"/>
                  <a:pt x="1545702" y="316192"/>
                </a:cubicBezTo>
                <a:cubicBezTo>
                  <a:pt x="1560212" y="297536"/>
                  <a:pt x="1562610" y="264671"/>
                  <a:pt x="1585031" y="257198"/>
                </a:cubicBezTo>
                <a:lnTo>
                  <a:pt x="1644025" y="237534"/>
                </a:lnTo>
                <a:cubicBezTo>
                  <a:pt x="1650580" y="227702"/>
                  <a:pt x="1659034" y="218898"/>
                  <a:pt x="1663689" y="208037"/>
                </a:cubicBezTo>
                <a:cubicBezTo>
                  <a:pt x="1682595" y="163923"/>
                  <a:pt x="1664216" y="177486"/>
                  <a:pt x="1683354" y="139211"/>
                </a:cubicBezTo>
                <a:cubicBezTo>
                  <a:pt x="1688639" y="128642"/>
                  <a:pt x="1696463" y="119547"/>
                  <a:pt x="1703018" y="109715"/>
                </a:cubicBezTo>
                <a:cubicBezTo>
                  <a:pt x="1706295" y="99883"/>
                  <a:pt x="1703415" y="84507"/>
                  <a:pt x="1712850" y="80218"/>
                </a:cubicBezTo>
                <a:cubicBezTo>
                  <a:pt x="1743277" y="66387"/>
                  <a:pt x="1779465" y="71122"/>
                  <a:pt x="1811173" y="60553"/>
                </a:cubicBezTo>
                <a:cubicBezTo>
                  <a:pt x="1821005" y="57276"/>
                  <a:pt x="1830705" y="53568"/>
                  <a:pt x="1840670" y="50721"/>
                </a:cubicBezTo>
                <a:cubicBezTo>
                  <a:pt x="1927092" y="26030"/>
                  <a:pt x="1838772" y="54631"/>
                  <a:pt x="1909496" y="31057"/>
                </a:cubicBezTo>
                <a:cubicBezTo>
                  <a:pt x="1955836" y="-38456"/>
                  <a:pt x="1911862" y="28690"/>
                  <a:pt x="1899663" y="40889"/>
                </a:cubicBezTo>
                <a:cubicBezTo>
                  <a:pt x="1891307" y="49245"/>
                  <a:pt x="1879999" y="53998"/>
                  <a:pt x="1870167" y="60553"/>
                </a:cubicBezTo>
                <a:cubicBezTo>
                  <a:pt x="1857057" y="80218"/>
                  <a:pt x="1854013" y="114912"/>
                  <a:pt x="1830838" y="119547"/>
                </a:cubicBezTo>
                <a:cubicBezTo>
                  <a:pt x="1761347" y="133445"/>
                  <a:pt x="1797534" y="124093"/>
                  <a:pt x="1722683" y="149044"/>
                </a:cubicBezTo>
                <a:cubicBezTo>
                  <a:pt x="1712851" y="152321"/>
                  <a:pt x="1701810" y="153127"/>
                  <a:pt x="1693186" y="158876"/>
                </a:cubicBezTo>
                <a:cubicBezTo>
                  <a:pt x="1683354" y="165431"/>
                  <a:pt x="1674258" y="173255"/>
                  <a:pt x="1663689" y="178540"/>
                </a:cubicBezTo>
                <a:cubicBezTo>
                  <a:pt x="1654419" y="183175"/>
                  <a:pt x="1643718" y="184290"/>
                  <a:pt x="1634192" y="188373"/>
                </a:cubicBezTo>
                <a:cubicBezTo>
                  <a:pt x="1620720" y="194147"/>
                  <a:pt x="1607973" y="201482"/>
                  <a:pt x="1594863" y="208037"/>
                </a:cubicBezTo>
                <a:cubicBezTo>
                  <a:pt x="1585031" y="221147"/>
                  <a:pt x="1576954" y="235779"/>
                  <a:pt x="1565367" y="247366"/>
                </a:cubicBezTo>
                <a:cubicBezTo>
                  <a:pt x="1541747" y="270987"/>
                  <a:pt x="1534363" y="264867"/>
                  <a:pt x="1506373" y="276863"/>
                </a:cubicBezTo>
                <a:cubicBezTo>
                  <a:pt x="1492901" y="282637"/>
                  <a:pt x="1480949" y="291893"/>
                  <a:pt x="1467044" y="296528"/>
                </a:cubicBezTo>
                <a:cubicBezTo>
                  <a:pt x="1451190" y="301813"/>
                  <a:pt x="1434197" y="302735"/>
                  <a:pt x="1417883" y="306360"/>
                </a:cubicBezTo>
                <a:cubicBezTo>
                  <a:pt x="1404692" y="309291"/>
                  <a:pt x="1391745" y="313261"/>
                  <a:pt x="1378554" y="316192"/>
                </a:cubicBezTo>
                <a:cubicBezTo>
                  <a:pt x="1358349" y="320682"/>
                  <a:pt x="1320986" y="325312"/>
                  <a:pt x="1299896" y="335857"/>
                </a:cubicBezTo>
                <a:cubicBezTo>
                  <a:pt x="1282803" y="344403"/>
                  <a:pt x="1268132" y="357445"/>
                  <a:pt x="1250734" y="365353"/>
                </a:cubicBezTo>
                <a:cubicBezTo>
                  <a:pt x="1149834" y="411216"/>
                  <a:pt x="1232412" y="359765"/>
                  <a:pt x="1142579" y="404682"/>
                </a:cubicBezTo>
                <a:cubicBezTo>
                  <a:pt x="1066335" y="442804"/>
                  <a:pt x="1157731" y="409465"/>
                  <a:pt x="1083586" y="434179"/>
                </a:cubicBezTo>
                <a:cubicBezTo>
                  <a:pt x="981545" y="502208"/>
                  <a:pt x="1134226" y="393372"/>
                  <a:pt x="1034425" y="493173"/>
                </a:cubicBezTo>
                <a:cubicBezTo>
                  <a:pt x="1027096" y="500502"/>
                  <a:pt x="1014760" y="499728"/>
                  <a:pt x="1004928" y="503005"/>
                </a:cubicBezTo>
                <a:cubicBezTo>
                  <a:pt x="983183" y="524750"/>
                  <a:pt x="969456" y="534620"/>
                  <a:pt x="955767" y="561998"/>
                </a:cubicBezTo>
                <a:cubicBezTo>
                  <a:pt x="951132" y="571268"/>
                  <a:pt x="949212" y="581663"/>
                  <a:pt x="945934" y="591495"/>
                </a:cubicBezTo>
                <a:cubicBezTo>
                  <a:pt x="960514" y="708122"/>
                  <a:pt x="978742" y="811970"/>
                  <a:pt x="936102" y="935624"/>
                </a:cubicBezTo>
                <a:cubicBezTo>
                  <a:pt x="927292" y="961174"/>
                  <a:pt x="857444" y="955289"/>
                  <a:pt x="857444" y="955289"/>
                </a:cubicBezTo>
                <a:cubicBezTo>
                  <a:pt x="847612" y="942179"/>
                  <a:pt x="835275" y="930617"/>
                  <a:pt x="827947" y="915960"/>
                </a:cubicBezTo>
                <a:cubicBezTo>
                  <a:pt x="818677" y="897420"/>
                  <a:pt x="819781" y="874213"/>
                  <a:pt x="808283" y="856966"/>
                </a:cubicBezTo>
                <a:cubicBezTo>
                  <a:pt x="795173" y="837302"/>
                  <a:pt x="776428" y="820394"/>
                  <a:pt x="768954" y="797973"/>
                </a:cubicBezTo>
                <a:cubicBezTo>
                  <a:pt x="745552" y="727769"/>
                  <a:pt x="766536" y="750477"/>
                  <a:pt x="719792" y="719315"/>
                </a:cubicBezTo>
                <a:cubicBezTo>
                  <a:pt x="702451" y="721483"/>
                  <a:pt x="628553" y="727515"/>
                  <a:pt x="601805" y="738979"/>
                </a:cubicBezTo>
                <a:cubicBezTo>
                  <a:pt x="581253" y="747787"/>
                  <a:pt x="556527" y="772140"/>
                  <a:pt x="542812" y="788140"/>
                </a:cubicBezTo>
                <a:cubicBezTo>
                  <a:pt x="532147" y="800582"/>
                  <a:pt x="524902" y="815882"/>
                  <a:pt x="513315" y="827469"/>
                </a:cubicBezTo>
                <a:cubicBezTo>
                  <a:pt x="504959" y="835825"/>
                  <a:pt x="493650" y="840579"/>
                  <a:pt x="483818" y="847134"/>
                </a:cubicBezTo>
                <a:cubicBezTo>
                  <a:pt x="480541" y="860244"/>
                  <a:pt x="477698" y="873470"/>
                  <a:pt x="473986" y="886463"/>
                </a:cubicBezTo>
                <a:cubicBezTo>
                  <a:pt x="471139" y="896428"/>
                  <a:pt x="456826" y="908631"/>
                  <a:pt x="464154" y="915960"/>
                </a:cubicBezTo>
                <a:cubicBezTo>
                  <a:pt x="471482" y="923289"/>
                  <a:pt x="483818" y="909405"/>
                  <a:pt x="493650" y="906128"/>
                </a:cubicBezTo>
                <a:cubicBezTo>
                  <a:pt x="496928" y="893018"/>
                  <a:pt x="513038" y="876354"/>
                  <a:pt x="503483" y="866798"/>
                </a:cubicBezTo>
                <a:cubicBezTo>
                  <a:pt x="483677" y="846991"/>
                  <a:pt x="439739" y="901046"/>
                  <a:pt x="434657" y="906128"/>
                </a:cubicBezTo>
                <a:cubicBezTo>
                  <a:pt x="437934" y="893018"/>
                  <a:pt x="439744" y="879451"/>
                  <a:pt x="444489" y="866798"/>
                </a:cubicBezTo>
                <a:cubicBezTo>
                  <a:pt x="449635" y="853074"/>
                  <a:pt x="467028" y="841842"/>
                  <a:pt x="464154" y="827469"/>
                </a:cubicBezTo>
                <a:cubicBezTo>
                  <a:pt x="462121" y="817306"/>
                  <a:pt x="444489" y="820914"/>
                  <a:pt x="434657" y="817637"/>
                </a:cubicBezTo>
                <a:cubicBezTo>
                  <a:pt x="346697" y="876278"/>
                  <a:pt x="487462" y="788261"/>
                  <a:pt x="346167" y="847134"/>
                </a:cubicBezTo>
                <a:cubicBezTo>
                  <a:pt x="324351" y="856224"/>
                  <a:pt x="287173" y="886463"/>
                  <a:pt x="287173" y="886463"/>
                </a:cubicBezTo>
                <a:cubicBezTo>
                  <a:pt x="242095" y="954080"/>
                  <a:pt x="255318" y="923036"/>
                  <a:pt x="238012" y="974953"/>
                </a:cubicBezTo>
                <a:cubicBezTo>
                  <a:pt x="277034" y="1157055"/>
                  <a:pt x="223522" y="1124184"/>
                  <a:pt x="306838" y="1092940"/>
                </a:cubicBezTo>
                <a:cubicBezTo>
                  <a:pt x="319491" y="1088195"/>
                  <a:pt x="333057" y="1086385"/>
                  <a:pt x="346167" y="1083108"/>
                </a:cubicBezTo>
                <a:cubicBezTo>
                  <a:pt x="414504" y="1037550"/>
                  <a:pt x="328611" y="1091886"/>
                  <a:pt x="424825" y="1043779"/>
                </a:cubicBezTo>
                <a:cubicBezTo>
                  <a:pt x="468107" y="1022138"/>
                  <a:pt x="552644" y="974953"/>
                  <a:pt x="552644" y="974953"/>
                </a:cubicBezTo>
                <a:cubicBezTo>
                  <a:pt x="578863" y="942179"/>
                  <a:pt x="605371" y="909634"/>
                  <a:pt x="631302" y="876631"/>
                </a:cubicBezTo>
                <a:cubicBezTo>
                  <a:pt x="641426" y="863746"/>
                  <a:pt x="660799" y="837302"/>
                  <a:pt x="660799" y="837302"/>
                </a:cubicBezTo>
                <a:cubicBezTo>
                  <a:pt x="664076" y="853689"/>
                  <a:pt x="668558" y="869881"/>
                  <a:pt x="670631" y="886463"/>
                </a:cubicBezTo>
                <a:cubicBezTo>
                  <a:pt x="675121" y="922384"/>
                  <a:pt x="665761" y="961538"/>
                  <a:pt x="680463" y="994618"/>
                </a:cubicBezTo>
                <a:cubicBezTo>
                  <a:pt x="685262" y="1005417"/>
                  <a:pt x="700128" y="981508"/>
                  <a:pt x="709960" y="974953"/>
                </a:cubicBezTo>
                <a:cubicBezTo>
                  <a:pt x="716515" y="994618"/>
                  <a:pt x="726392" y="1013472"/>
                  <a:pt x="729625" y="1033947"/>
                </a:cubicBezTo>
                <a:cubicBezTo>
                  <a:pt x="751110" y="1170020"/>
                  <a:pt x="704802" y="1196421"/>
                  <a:pt x="778786" y="1122437"/>
                </a:cubicBezTo>
                <a:cubicBezTo>
                  <a:pt x="804754" y="1044531"/>
                  <a:pt x="795042" y="1083890"/>
                  <a:pt x="808283" y="1004450"/>
                </a:cubicBezTo>
                <a:cubicBezTo>
                  <a:pt x="837067" y="1119587"/>
                  <a:pt x="842519" y="1102600"/>
                  <a:pt x="808283" y="1260089"/>
                </a:cubicBezTo>
                <a:cubicBezTo>
                  <a:pt x="804223" y="1278763"/>
                  <a:pt x="792299" y="1295737"/>
                  <a:pt x="778786" y="1309250"/>
                </a:cubicBezTo>
                <a:cubicBezTo>
                  <a:pt x="768422" y="1319614"/>
                  <a:pt x="752567" y="1322360"/>
                  <a:pt x="739457" y="1328915"/>
                </a:cubicBezTo>
                <a:cubicBezTo>
                  <a:pt x="742734" y="1312528"/>
                  <a:pt x="743082" y="1295270"/>
                  <a:pt x="749289" y="1279753"/>
                </a:cubicBezTo>
                <a:cubicBezTo>
                  <a:pt x="756386" y="1262009"/>
                  <a:pt x="769726" y="1247418"/>
                  <a:pt x="778786" y="1230592"/>
                </a:cubicBezTo>
                <a:cubicBezTo>
                  <a:pt x="815514" y="1162382"/>
                  <a:pt x="813546" y="1163356"/>
                  <a:pt x="837779" y="1102773"/>
                </a:cubicBezTo>
                <a:cubicBezTo>
                  <a:pt x="847611" y="1106050"/>
                  <a:pt x="858006" y="1117240"/>
                  <a:pt x="867276" y="1112605"/>
                </a:cubicBezTo>
                <a:cubicBezTo>
                  <a:pt x="881933" y="1105276"/>
                  <a:pt x="884184" y="1083767"/>
                  <a:pt x="896773" y="1073276"/>
                </a:cubicBezTo>
                <a:cubicBezTo>
                  <a:pt x="904735" y="1066641"/>
                  <a:pt x="916438" y="1066721"/>
                  <a:pt x="926270" y="1063444"/>
                </a:cubicBezTo>
                <a:cubicBezTo>
                  <a:pt x="932825" y="1053612"/>
                  <a:pt x="936707" y="1041329"/>
                  <a:pt x="945934" y="1033947"/>
                </a:cubicBezTo>
                <a:cubicBezTo>
                  <a:pt x="954027" y="1027473"/>
                  <a:pt x="965466" y="1026962"/>
                  <a:pt x="975431" y="1024115"/>
                </a:cubicBezTo>
                <a:cubicBezTo>
                  <a:pt x="988424" y="1020403"/>
                  <a:pt x="1001767" y="1017994"/>
                  <a:pt x="1014760" y="1014282"/>
                </a:cubicBezTo>
                <a:cubicBezTo>
                  <a:pt x="1024725" y="1011435"/>
                  <a:pt x="1034060" y="1006304"/>
                  <a:pt x="1044257" y="1004450"/>
                </a:cubicBezTo>
                <a:cubicBezTo>
                  <a:pt x="1070254" y="999723"/>
                  <a:pt x="1096851" y="998962"/>
                  <a:pt x="1122915" y="994618"/>
                </a:cubicBezTo>
                <a:cubicBezTo>
                  <a:pt x="1221039" y="978264"/>
                  <a:pt x="1090082" y="991352"/>
                  <a:pt x="1221238" y="965121"/>
                </a:cubicBezTo>
                <a:lnTo>
                  <a:pt x="1270399" y="955289"/>
                </a:lnTo>
                <a:cubicBezTo>
                  <a:pt x="1280231" y="948734"/>
                  <a:pt x="1289327" y="940909"/>
                  <a:pt x="1299896" y="935624"/>
                </a:cubicBezTo>
                <a:cubicBezTo>
                  <a:pt x="1309166" y="930989"/>
                  <a:pt x="1322064" y="933120"/>
                  <a:pt x="1329392" y="925792"/>
                </a:cubicBezTo>
                <a:cubicBezTo>
                  <a:pt x="1336721" y="918463"/>
                  <a:pt x="1335947" y="906127"/>
                  <a:pt x="1339225" y="896295"/>
                </a:cubicBezTo>
                <a:cubicBezTo>
                  <a:pt x="1332670" y="886463"/>
                  <a:pt x="1324845" y="877367"/>
                  <a:pt x="1319560" y="866798"/>
                </a:cubicBezTo>
                <a:cubicBezTo>
                  <a:pt x="1314925" y="857528"/>
                  <a:pt x="1316202" y="845395"/>
                  <a:pt x="1309728" y="837302"/>
                </a:cubicBezTo>
                <a:cubicBezTo>
                  <a:pt x="1302346" y="828074"/>
                  <a:pt x="1290063" y="824192"/>
                  <a:pt x="1280231" y="817637"/>
                </a:cubicBezTo>
                <a:cubicBezTo>
                  <a:pt x="1260567" y="820914"/>
                  <a:pt x="1239069" y="818554"/>
                  <a:pt x="1221238" y="827469"/>
                </a:cubicBezTo>
                <a:cubicBezTo>
                  <a:pt x="1210669" y="832754"/>
                  <a:pt x="1191741" y="850411"/>
                  <a:pt x="1201573" y="856966"/>
                </a:cubicBezTo>
                <a:cubicBezTo>
                  <a:pt x="1209482" y="862239"/>
                  <a:pt x="1266766" y="841790"/>
                  <a:pt x="1280231" y="837302"/>
                </a:cubicBezTo>
                <a:cubicBezTo>
                  <a:pt x="1267121" y="827470"/>
                  <a:pt x="1254237" y="817330"/>
                  <a:pt x="1240902" y="807805"/>
                </a:cubicBezTo>
                <a:cubicBezTo>
                  <a:pt x="1231286" y="800936"/>
                  <a:pt x="1218970" y="797218"/>
                  <a:pt x="1211405" y="788140"/>
                </a:cubicBezTo>
                <a:cubicBezTo>
                  <a:pt x="1182490" y="753442"/>
                  <a:pt x="1198253" y="747618"/>
                  <a:pt x="1181909" y="709482"/>
                </a:cubicBezTo>
                <a:cubicBezTo>
                  <a:pt x="1177254" y="698621"/>
                  <a:pt x="1168799" y="689818"/>
                  <a:pt x="1162244" y="679986"/>
                </a:cubicBezTo>
                <a:cubicBezTo>
                  <a:pt x="1172076" y="676708"/>
                  <a:pt x="1182215" y="674236"/>
                  <a:pt x="1191741" y="670153"/>
                </a:cubicBezTo>
                <a:cubicBezTo>
                  <a:pt x="1205213" y="664379"/>
                  <a:pt x="1217295" y="655498"/>
                  <a:pt x="1231070" y="650489"/>
                </a:cubicBezTo>
                <a:cubicBezTo>
                  <a:pt x="1253494" y="642335"/>
                  <a:pt x="1277472" y="638978"/>
                  <a:pt x="1299896" y="630824"/>
                </a:cubicBezTo>
                <a:cubicBezTo>
                  <a:pt x="1313671" y="625815"/>
                  <a:pt x="1325753" y="616934"/>
                  <a:pt x="1339225" y="611160"/>
                </a:cubicBezTo>
                <a:cubicBezTo>
                  <a:pt x="1348751" y="607078"/>
                  <a:pt x="1358889" y="604605"/>
                  <a:pt x="1368721" y="601328"/>
                </a:cubicBezTo>
                <a:cubicBezTo>
                  <a:pt x="1388386" y="588218"/>
                  <a:pt x="1424373" y="585395"/>
                  <a:pt x="1427715" y="561998"/>
                </a:cubicBezTo>
                <a:lnTo>
                  <a:pt x="1437547" y="49317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2489509-CEC9-4F02-B8EF-323425485174}"/>
              </a:ext>
            </a:extLst>
          </p:cNvPr>
          <p:cNvSpPr txBox="1"/>
          <p:nvPr/>
        </p:nvSpPr>
        <p:spPr>
          <a:xfrm>
            <a:off x="2546555" y="4376184"/>
            <a:ext cx="1916528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 </a:t>
            </a:r>
            <a:r>
              <a:rPr lang="it-IT" sz="2400" b="1" dirty="0">
                <a:highlight>
                  <a:srgbClr val="FFFF00"/>
                </a:highlight>
              </a:rPr>
              <a:t>SUB-SYSTEM</a:t>
            </a:r>
            <a:endParaRPr lang="en-GB" sz="2400" b="1" dirty="0">
              <a:highlight>
                <a:srgbClr val="FFFF00"/>
              </a:highlight>
            </a:endParaRPr>
          </a:p>
        </p:txBody>
      </p: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B52DDDE9-57AB-42AF-95FF-27B28F672602}"/>
              </a:ext>
            </a:extLst>
          </p:cNvPr>
          <p:cNvCxnSpPr>
            <a:cxnSpLocks/>
            <a:stCxn id="56" idx="3"/>
            <a:endCxn id="51" idx="222"/>
          </p:cNvCxnSpPr>
          <p:nvPr/>
        </p:nvCxnSpPr>
        <p:spPr>
          <a:xfrm flipV="1">
            <a:off x="4463083" y="3549446"/>
            <a:ext cx="1092143" cy="1057571"/>
          </a:xfrm>
          <a:prstGeom prst="straightConnector1">
            <a:avLst/>
          </a:prstGeom>
          <a:ln w="793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B1F4A3D-1783-40B5-BC03-E49E7DA8D0CB}"/>
              </a:ext>
            </a:extLst>
          </p:cNvPr>
          <p:cNvSpPr txBox="1"/>
          <p:nvPr/>
        </p:nvSpPr>
        <p:spPr>
          <a:xfrm>
            <a:off x="841966" y="2737206"/>
            <a:ext cx="208358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MATTER EXCHANGE</a:t>
            </a:r>
            <a:endParaRPr lang="en-GB" b="1" dirty="0"/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4032C850-0F02-45AD-96E8-9C9E9B96F62B}"/>
              </a:ext>
            </a:extLst>
          </p:cNvPr>
          <p:cNvSpPr txBox="1"/>
          <p:nvPr/>
        </p:nvSpPr>
        <p:spPr>
          <a:xfrm>
            <a:off x="5298181" y="851484"/>
            <a:ext cx="2683620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/>
              <a:t>Temperature </a:t>
            </a:r>
            <a:r>
              <a:rPr lang="it-IT" sz="2000" b="1" dirty="0" err="1"/>
              <a:t>is</a:t>
            </a:r>
            <a:r>
              <a:rPr lang="it-IT" sz="2000" b="1" dirty="0"/>
              <a:t> </a:t>
            </a:r>
            <a:r>
              <a:rPr lang="it-IT" sz="2000" b="1" dirty="0" err="1"/>
              <a:t>uniform</a:t>
            </a:r>
            <a:endParaRPr lang="en-GB" sz="2000" b="1" dirty="0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6CD591D3-CECE-4A21-991A-3FFC37DF14C4}"/>
              </a:ext>
            </a:extLst>
          </p:cNvPr>
          <p:cNvSpPr/>
          <p:nvPr/>
        </p:nvSpPr>
        <p:spPr>
          <a:xfrm>
            <a:off x="429252" y="2356340"/>
            <a:ext cx="2973468" cy="119951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892C3423-85B1-42AC-B43D-E00EB78CDD4B}"/>
              </a:ext>
            </a:extLst>
          </p:cNvPr>
          <p:cNvSpPr txBox="1"/>
          <p:nvPr/>
        </p:nvSpPr>
        <p:spPr>
          <a:xfrm>
            <a:off x="677814" y="5772330"/>
            <a:ext cx="2950295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OCCURRENCE OF REACTIONS</a:t>
            </a:r>
          </a:p>
        </p:txBody>
      </p: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96176CCA-E11B-4590-A5C4-261D721D55C3}"/>
              </a:ext>
            </a:extLst>
          </p:cNvPr>
          <p:cNvCxnSpPr>
            <a:cxnSpLocks/>
            <a:stCxn id="56" idx="2"/>
            <a:endCxn id="77" idx="0"/>
          </p:cNvCxnSpPr>
          <p:nvPr/>
        </p:nvCxnSpPr>
        <p:spPr>
          <a:xfrm flipH="1">
            <a:off x="2145411" y="4837849"/>
            <a:ext cx="1359408" cy="63397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3371EB02-067A-4922-9098-7BD81AA1FE6A}"/>
              </a:ext>
            </a:extLst>
          </p:cNvPr>
          <p:cNvCxnSpPr>
            <a:cxnSpLocks/>
            <a:stCxn id="56" idx="0"/>
            <a:endCxn id="67" idx="4"/>
          </p:cNvCxnSpPr>
          <p:nvPr/>
        </p:nvCxnSpPr>
        <p:spPr>
          <a:xfrm flipH="1" flipV="1">
            <a:off x="1915986" y="3555850"/>
            <a:ext cx="1588833" cy="82033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e 76">
            <a:extLst>
              <a:ext uri="{FF2B5EF4-FFF2-40B4-BE49-F238E27FC236}">
                <a16:creationId xmlns:a16="http://schemas.microsoft.com/office/drawing/2014/main" id="{7DB3304D-75BE-4FFE-B90C-089D98F83490}"/>
              </a:ext>
            </a:extLst>
          </p:cNvPr>
          <p:cNvSpPr/>
          <p:nvPr/>
        </p:nvSpPr>
        <p:spPr>
          <a:xfrm>
            <a:off x="212104" y="5471827"/>
            <a:ext cx="3866613" cy="947199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DD1CFE1-8A70-42E7-8436-3377C5336C36}"/>
              </a:ext>
            </a:extLst>
          </p:cNvPr>
          <p:cNvCxnSpPr/>
          <p:nvPr/>
        </p:nvCxnSpPr>
        <p:spPr>
          <a:xfrm>
            <a:off x="3727174" y="5993296"/>
            <a:ext cx="864030" cy="23853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A04ACB3-6991-4539-8DF8-846B58075007}"/>
              </a:ext>
            </a:extLst>
          </p:cNvPr>
          <p:cNvSpPr/>
          <p:nvPr/>
        </p:nvSpPr>
        <p:spPr>
          <a:xfrm>
            <a:off x="4604022" y="5972146"/>
            <a:ext cx="2268484" cy="487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IRREVERSIBLITY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057715A0-69B1-43D1-AD4B-68E62BF20B89}"/>
              </a:ext>
            </a:extLst>
          </p:cNvPr>
          <p:cNvSpPr/>
          <p:nvPr/>
        </p:nvSpPr>
        <p:spPr>
          <a:xfrm>
            <a:off x="363214" y="1324739"/>
            <a:ext cx="2268484" cy="487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«OPENNESS»</a:t>
            </a:r>
            <a:endParaRPr lang="en-GB" sz="2400" b="1" dirty="0">
              <a:solidFill>
                <a:srgbClr val="FFFF00"/>
              </a:solidFill>
            </a:endParaRP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C07A35B7-3D21-49B1-A144-0718DAB6566A}"/>
              </a:ext>
            </a:extLst>
          </p:cNvPr>
          <p:cNvCxnSpPr>
            <a:cxnSpLocks/>
          </p:cNvCxnSpPr>
          <p:nvPr/>
        </p:nvCxnSpPr>
        <p:spPr>
          <a:xfrm>
            <a:off x="1127890" y="1821950"/>
            <a:ext cx="758522" cy="5953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14D489CB-78CC-4555-BFED-417A2D3363B5}"/>
              </a:ext>
            </a:extLst>
          </p:cNvPr>
          <p:cNvCxnSpPr>
            <a:cxnSpLocks/>
            <a:stCxn id="59" idx="2"/>
          </p:cNvCxnSpPr>
          <p:nvPr/>
        </p:nvCxnSpPr>
        <p:spPr>
          <a:xfrm flipH="1" flipV="1">
            <a:off x="4448926" y="4816947"/>
            <a:ext cx="3966948" cy="63478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BBEB088-62B7-4C65-BC77-73A2026EC534}"/>
              </a:ext>
            </a:extLst>
          </p:cNvPr>
          <p:cNvSpPr txBox="1"/>
          <p:nvPr/>
        </p:nvSpPr>
        <p:spPr>
          <a:xfrm>
            <a:off x="9066666" y="5264868"/>
            <a:ext cx="244751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QUASI-EQUILIBRATION</a:t>
            </a:r>
            <a:endParaRPr lang="en-GB" b="1" dirty="0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57DEAB44-7516-47DE-894A-CBFBC7954D12}"/>
              </a:ext>
            </a:extLst>
          </p:cNvPr>
          <p:cNvSpPr/>
          <p:nvPr/>
        </p:nvSpPr>
        <p:spPr>
          <a:xfrm>
            <a:off x="8415874" y="4978133"/>
            <a:ext cx="3706952" cy="947199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D90F065B-DAF9-4DFE-B839-BFD202877828}"/>
              </a:ext>
            </a:extLst>
          </p:cNvPr>
          <p:cNvSpPr/>
          <p:nvPr/>
        </p:nvSpPr>
        <p:spPr>
          <a:xfrm>
            <a:off x="9623339" y="3762705"/>
            <a:ext cx="2268484" cy="487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KINETICS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D99D2A02-987E-479F-9F16-B9CEB42C460F}"/>
              </a:ext>
            </a:extLst>
          </p:cNvPr>
          <p:cNvCxnSpPr>
            <a:cxnSpLocks/>
          </p:cNvCxnSpPr>
          <p:nvPr/>
        </p:nvCxnSpPr>
        <p:spPr>
          <a:xfrm flipH="1">
            <a:off x="10299292" y="4250443"/>
            <a:ext cx="458289" cy="9043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1B80F041-A745-4B0F-93A9-5040F27E2EFD}"/>
              </a:ext>
            </a:extLst>
          </p:cNvPr>
          <p:cNvSpPr txBox="1"/>
          <p:nvPr/>
        </p:nvSpPr>
        <p:spPr>
          <a:xfrm>
            <a:off x="5298181" y="1298620"/>
            <a:ext cx="2683620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Composition</a:t>
            </a:r>
            <a:r>
              <a:rPr lang="it-IT" sz="2000" b="1" dirty="0"/>
              <a:t> </a:t>
            </a:r>
            <a:r>
              <a:rPr lang="it-IT" sz="2000" b="1" dirty="0" err="1"/>
              <a:t>is</a:t>
            </a:r>
            <a:r>
              <a:rPr lang="it-IT" sz="2000" b="1" dirty="0"/>
              <a:t> </a:t>
            </a:r>
            <a:r>
              <a:rPr lang="it-IT" sz="2000" b="1" dirty="0" err="1"/>
              <a:t>uniform</a:t>
            </a:r>
            <a:endParaRPr lang="en-GB" sz="2000" b="1" dirty="0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DF05CAB5-3C72-4285-987B-FD46D20231F1}"/>
              </a:ext>
            </a:extLst>
          </p:cNvPr>
          <p:cNvSpPr/>
          <p:nvPr/>
        </p:nvSpPr>
        <p:spPr>
          <a:xfrm>
            <a:off x="5139339" y="670641"/>
            <a:ext cx="2959562" cy="1202659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D7674F8B-047D-4A78-B414-FE3C70140479}"/>
              </a:ext>
            </a:extLst>
          </p:cNvPr>
          <p:cNvCxnSpPr>
            <a:stCxn id="37" idx="2"/>
            <a:endCxn id="53" idx="197"/>
          </p:cNvCxnSpPr>
          <p:nvPr/>
        </p:nvCxnSpPr>
        <p:spPr>
          <a:xfrm flipH="1">
            <a:off x="6253317" y="1873300"/>
            <a:ext cx="365803" cy="948559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54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87233875-69F9-4720-88C4-22EBBC2AEE35}"/>
              </a:ext>
            </a:extLst>
          </p:cNvPr>
          <p:cNvSpPr/>
          <p:nvPr/>
        </p:nvSpPr>
        <p:spPr>
          <a:xfrm>
            <a:off x="1805772" y="1226575"/>
            <a:ext cx="3342967" cy="1498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THE EQULIBRIUM THERMODYNAMIC  </a:t>
            </a:r>
            <a:r>
              <a:rPr lang="it-IT" sz="2400" b="1" i="1" dirty="0">
                <a:solidFill>
                  <a:srgbClr val="FFFF00"/>
                </a:solidFill>
              </a:rPr>
              <a:t>FRAME</a:t>
            </a:r>
            <a:r>
              <a:rPr lang="it-IT" sz="2400" b="1" dirty="0">
                <a:solidFill>
                  <a:srgbClr val="FFFF00"/>
                </a:solidFill>
              </a:rPr>
              <a:t> IS HERE USED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CF2BA1F-FA39-4F09-A252-CE01B87E2A9E}"/>
              </a:ext>
            </a:extLst>
          </p:cNvPr>
          <p:cNvSpPr/>
          <p:nvPr/>
        </p:nvSpPr>
        <p:spPr>
          <a:xfrm>
            <a:off x="1397734" y="3429000"/>
            <a:ext cx="4159045" cy="1740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ARRANGEMENTS ARE INTRODUCED TO ACCOUNT FOR EFFECTS OCCURRING IN </a:t>
            </a:r>
            <a:r>
              <a:rPr lang="it-IT" sz="2400" b="1" dirty="0">
                <a:solidFill>
                  <a:srgbClr val="FFFF00"/>
                </a:solidFill>
              </a:rPr>
              <a:t>REAL SYSTEMS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6082D62-0B62-4640-8E90-F14A87AAADE9}"/>
              </a:ext>
            </a:extLst>
          </p:cNvPr>
          <p:cNvSpPr/>
          <p:nvPr/>
        </p:nvSpPr>
        <p:spPr>
          <a:xfrm>
            <a:off x="5556779" y="1541206"/>
            <a:ext cx="978408" cy="745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F2E160-0B9A-492F-9FC9-6BD433F4A3AE}"/>
              </a:ext>
            </a:extLst>
          </p:cNvPr>
          <p:cNvSpPr txBox="1"/>
          <p:nvPr/>
        </p:nvSpPr>
        <p:spPr>
          <a:xfrm>
            <a:off x="6943227" y="1669026"/>
            <a:ext cx="379623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SIMPLICITY OF APPLICATION</a:t>
            </a:r>
            <a:endParaRPr lang="en-GB" sz="2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F73A29-3E24-441E-B6BD-EC81D9F5C90D}"/>
              </a:ext>
            </a:extLst>
          </p:cNvPr>
          <p:cNvSpPr txBox="1"/>
          <p:nvPr/>
        </p:nvSpPr>
        <p:spPr>
          <a:xfrm>
            <a:off x="6645337" y="2838895"/>
            <a:ext cx="485029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ALLOWS ONE TO USE A COMPARATIVELY SIMPLE FORMALISM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PROVIDES AN INTERPRETATIVE SCHEME THAT SUFFICIENTLY FITS MOST PRACTICAL PROBLEMS, AT A FIRST LEVEL OF APPROXIMATION</a:t>
            </a:r>
            <a:endParaRPr lang="en-GB" dirty="0"/>
          </a:p>
        </p:txBody>
      </p:sp>
      <p:sp>
        <p:nvSpPr>
          <p:cNvPr id="7" name="Freccia circolare a destra 6">
            <a:extLst>
              <a:ext uri="{FF2B5EF4-FFF2-40B4-BE49-F238E27FC236}">
                <a16:creationId xmlns:a16="http://schemas.microsoft.com/office/drawing/2014/main" id="{E6A8FB34-53FA-4CB1-ABDF-DEA98CBF6D5B}"/>
              </a:ext>
            </a:extLst>
          </p:cNvPr>
          <p:cNvSpPr/>
          <p:nvPr/>
        </p:nvSpPr>
        <p:spPr>
          <a:xfrm>
            <a:off x="529973" y="1975664"/>
            <a:ext cx="731520" cy="2348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6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7AF55E7-3A10-478C-81C6-5ECD06E70A18}"/>
              </a:ext>
            </a:extLst>
          </p:cNvPr>
          <p:cNvSpPr/>
          <p:nvPr/>
        </p:nvSpPr>
        <p:spPr>
          <a:xfrm>
            <a:off x="3898592" y="302999"/>
            <a:ext cx="5136077" cy="785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THERMODYNAMIC LAWS (I &amp; II)</a:t>
            </a:r>
            <a:endParaRPr lang="en-GB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9A5272D-F63B-4400-A42E-1D989D24BC52}"/>
                  </a:ext>
                </a:extLst>
              </p:cNvPr>
              <p:cNvSpPr txBox="1"/>
              <p:nvPr/>
            </p:nvSpPr>
            <p:spPr>
              <a:xfrm>
                <a:off x="1684682" y="2936557"/>
                <a:ext cx="2870209" cy="492443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9A5272D-F63B-4400-A42E-1D989D24B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82" y="2936557"/>
                <a:ext cx="287020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D73AA2-A0E4-481F-9632-F983D77EE5BC}"/>
              </a:ext>
            </a:extLst>
          </p:cNvPr>
          <p:cNvSpPr txBox="1"/>
          <p:nvPr/>
        </p:nvSpPr>
        <p:spPr>
          <a:xfrm>
            <a:off x="861332" y="2176669"/>
            <a:ext cx="4296625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CONSERVATION OF ENERGY</a:t>
            </a:r>
            <a:endParaRPr lang="en-GB" sz="2800" b="1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76F6B24-8C8D-4C8F-9479-307891C6D2C9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671510" y="3267418"/>
            <a:ext cx="421750" cy="1299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D6D8B0-92C5-4499-9100-47935C922440}"/>
              </a:ext>
            </a:extLst>
          </p:cNvPr>
          <p:cNvSpPr txBox="1"/>
          <p:nvPr/>
        </p:nvSpPr>
        <p:spPr>
          <a:xfrm>
            <a:off x="2213756" y="4567174"/>
            <a:ext cx="91550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/>
              <a:t>work</a:t>
            </a:r>
            <a:endParaRPr lang="en-GB" sz="2800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53D18EE-1AB8-4ED4-8C1D-3A92F0A91C38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916828" y="3359426"/>
            <a:ext cx="148276" cy="88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D0A17F3-E75B-45C6-93E1-199689C991B5}"/>
              </a:ext>
            </a:extLst>
          </p:cNvPr>
          <p:cNvSpPr txBox="1"/>
          <p:nvPr/>
        </p:nvSpPr>
        <p:spPr>
          <a:xfrm>
            <a:off x="3448879" y="4244009"/>
            <a:ext cx="93589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dirty="0" err="1"/>
              <a:t>heat</a:t>
            </a:r>
            <a:endParaRPr lang="en-GB" sz="3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F33199-1E6E-4FDE-8A23-46225D296489}"/>
              </a:ext>
            </a:extLst>
          </p:cNvPr>
          <p:cNvSpPr txBox="1"/>
          <p:nvPr/>
        </p:nvSpPr>
        <p:spPr>
          <a:xfrm>
            <a:off x="737142" y="3831367"/>
            <a:ext cx="131401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err="1"/>
              <a:t>internal</a:t>
            </a:r>
            <a:endParaRPr lang="it-IT" sz="2800" dirty="0"/>
          </a:p>
          <a:p>
            <a:r>
              <a:rPr lang="it-IT" sz="2800" dirty="0" err="1"/>
              <a:t>energy</a:t>
            </a:r>
            <a:endParaRPr lang="en-GB" sz="2800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BF0F463-12C8-4DB3-A263-76027293C7E6}"/>
              </a:ext>
            </a:extLst>
          </p:cNvPr>
          <p:cNvCxnSpPr>
            <a:endCxn id="13" idx="0"/>
          </p:cNvCxnSpPr>
          <p:nvPr/>
        </p:nvCxnSpPr>
        <p:spPr>
          <a:xfrm flipH="1">
            <a:off x="1394149" y="3359426"/>
            <a:ext cx="643378" cy="47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9B0C26B-1E45-4422-B787-1D850A0D878A}"/>
              </a:ext>
            </a:extLst>
          </p:cNvPr>
          <p:cNvSpPr txBox="1"/>
          <p:nvPr/>
        </p:nvSpPr>
        <p:spPr>
          <a:xfrm>
            <a:off x="6649219" y="2176669"/>
            <a:ext cx="5034327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TRANSFORMATION RESTRAINTS </a:t>
            </a:r>
            <a:endParaRPr lang="en-GB" sz="2800" b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D22A115-70AA-4980-BD52-E101854C9B17}"/>
              </a:ext>
            </a:extLst>
          </p:cNvPr>
          <p:cNvSpPr txBox="1"/>
          <p:nvPr/>
        </p:nvSpPr>
        <p:spPr>
          <a:xfrm>
            <a:off x="6838309" y="2936557"/>
            <a:ext cx="4845237" cy="15696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GB" sz="2400" b="1" dirty="0"/>
              <a:t>heat can flow spontaneously from a </a:t>
            </a:r>
          </a:p>
          <a:p>
            <a:pPr algn="just"/>
            <a:r>
              <a:rPr lang="en-GB" sz="2400" b="1" dirty="0"/>
              <a:t>hot object to a cold object; heat will </a:t>
            </a:r>
          </a:p>
          <a:p>
            <a:pPr algn="just"/>
            <a:r>
              <a:rPr lang="en-GB" sz="2400" b="1" dirty="0"/>
              <a:t>not flow spontaneously from a </a:t>
            </a:r>
          </a:p>
          <a:p>
            <a:pPr algn="just"/>
            <a:r>
              <a:rPr lang="en-GB" sz="2400" b="1" dirty="0"/>
              <a:t>cold object to a hot object</a:t>
            </a:r>
            <a:endParaRPr lang="en-GB" sz="2400" dirty="0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B23369E2-8AE1-4B0B-9BD0-1ED9DAB375CC}"/>
              </a:ext>
            </a:extLst>
          </p:cNvPr>
          <p:cNvSpPr/>
          <p:nvPr/>
        </p:nvSpPr>
        <p:spPr>
          <a:xfrm>
            <a:off x="8681750" y="4567174"/>
            <a:ext cx="484632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08542BF-B56E-4442-889F-AA1C3E7ECA00}"/>
              </a:ext>
            </a:extLst>
          </p:cNvPr>
          <p:cNvSpPr txBox="1"/>
          <p:nvPr/>
        </p:nvSpPr>
        <p:spPr>
          <a:xfrm>
            <a:off x="6702598" y="5387009"/>
            <a:ext cx="511665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«DIRECTION OF A TRANSFORMATION»</a:t>
            </a:r>
            <a:endParaRPr lang="en-GB" sz="2400" b="1" dirty="0"/>
          </a:p>
        </p:txBody>
      </p:sp>
      <p:sp>
        <p:nvSpPr>
          <p:cNvPr id="22" name="Parentesi graffa aperta 21">
            <a:extLst>
              <a:ext uri="{FF2B5EF4-FFF2-40B4-BE49-F238E27FC236}">
                <a16:creationId xmlns:a16="http://schemas.microsoft.com/office/drawing/2014/main" id="{0632E1D2-91D7-4F84-902E-A32D9D4D4871}"/>
              </a:ext>
            </a:extLst>
          </p:cNvPr>
          <p:cNvSpPr/>
          <p:nvPr/>
        </p:nvSpPr>
        <p:spPr>
          <a:xfrm rot="5400000">
            <a:off x="6043814" y="-3974826"/>
            <a:ext cx="606287" cy="1121963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8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80AD38-6BF9-4705-8D70-88DEEFB8A555}"/>
              </a:ext>
            </a:extLst>
          </p:cNvPr>
          <p:cNvSpPr txBox="1"/>
          <p:nvPr/>
        </p:nvSpPr>
        <p:spPr>
          <a:xfrm>
            <a:off x="1021983" y="546652"/>
            <a:ext cx="1014803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THERMODYNAMIC REVERSIBLE/IRREVERSIBLE TRANSFORMATIONS</a:t>
            </a:r>
            <a:endParaRPr lang="en-GB" sz="2800" b="1" dirty="0"/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65689D93-1DC5-4252-BC42-0F7E4E13FD3F}"/>
              </a:ext>
            </a:extLst>
          </p:cNvPr>
          <p:cNvSpPr/>
          <p:nvPr/>
        </p:nvSpPr>
        <p:spPr>
          <a:xfrm>
            <a:off x="954157" y="2126820"/>
            <a:ext cx="4681330" cy="3001771"/>
          </a:xfrm>
          <a:custGeom>
            <a:avLst/>
            <a:gdLst>
              <a:gd name="connsiteX0" fmla="*/ 0 w 4681330"/>
              <a:gd name="connsiteY0" fmla="*/ 3001771 h 3001771"/>
              <a:gd name="connsiteX1" fmla="*/ 29817 w 4681330"/>
              <a:gd name="connsiteY1" fmla="*/ 2862623 h 3001771"/>
              <a:gd name="connsiteX2" fmla="*/ 39756 w 4681330"/>
              <a:gd name="connsiteY2" fmla="*/ 2832806 h 3001771"/>
              <a:gd name="connsiteX3" fmla="*/ 49695 w 4681330"/>
              <a:gd name="connsiteY3" fmla="*/ 2793050 h 3001771"/>
              <a:gd name="connsiteX4" fmla="*/ 69573 w 4681330"/>
              <a:gd name="connsiteY4" fmla="*/ 2763232 h 3001771"/>
              <a:gd name="connsiteX5" fmla="*/ 149086 w 4681330"/>
              <a:gd name="connsiteY5" fmla="*/ 2653902 h 3001771"/>
              <a:gd name="connsiteX6" fmla="*/ 188843 w 4681330"/>
              <a:gd name="connsiteY6" fmla="*/ 2594267 h 3001771"/>
              <a:gd name="connsiteX7" fmla="*/ 218660 w 4681330"/>
              <a:gd name="connsiteY7" fmla="*/ 2554510 h 3001771"/>
              <a:gd name="connsiteX8" fmla="*/ 238539 w 4681330"/>
              <a:gd name="connsiteY8" fmla="*/ 2514754 h 3001771"/>
              <a:gd name="connsiteX9" fmla="*/ 268356 w 4681330"/>
              <a:gd name="connsiteY9" fmla="*/ 2484937 h 3001771"/>
              <a:gd name="connsiteX10" fmla="*/ 308113 w 4681330"/>
              <a:gd name="connsiteY10" fmla="*/ 2415363 h 3001771"/>
              <a:gd name="connsiteX11" fmla="*/ 327991 w 4681330"/>
              <a:gd name="connsiteY11" fmla="*/ 2395484 h 3001771"/>
              <a:gd name="connsiteX12" fmla="*/ 347869 w 4681330"/>
              <a:gd name="connsiteY12" fmla="*/ 2365667 h 3001771"/>
              <a:gd name="connsiteX13" fmla="*/ 377686 w 4681330"/>
              <a:gd name="connsiteY13" fmla="*/ 2325910 h 3001771"/>
              <a:gd name="connsiteX14" fmla="*/ 407504 w 4681330"/>
              <a:gd name="connsiteY14" fmla="*/ 2266276 h 3001771"/>
              <a:gd name="connsiteX15" fmla="*/ 516834 w 4681330"/>
              <a:gd name="connsiteY15" fmla="*/ 2186763 h 3001771"/>
              <a:gd name="connsiteX16" fmla="*/ 546652 w 4681330"/>
              <a:gd name="connsiteY16" fmla="*/ 2156945 h 3001771"/>
              <a:gd name="connsiteX17" fmla="*/ 606286 w 4681330"/>
              <a:gd name="connsiteY17" fmla="*/ 2117189 h 3001771"/>
              <a:gd name="connsiteX18" fmla="*/ 675860 w 4681330"/>
              <a:gd name="connsiteY18" fmla="*/ 2097310 h 3001771"/>
              <a:gd name="connsiteX19" fmla="*/ 805069 w 4681330"/>
              <a:gd name="connsiteY19" fmla="*/ 2077432 h 3001771"/>
              <a:gd name="connsiteX20" fmla="*/ 844826 w 4681330"/>
              <a:gd name="connsiteY20" fmla="*/ 2057554 h 3001771"/>
              <a:gd name="connsiteX21" fmla="*/ 924339 w 4681330"/>
              <a:gd name="connsiteY21" fmla="*/ 2047615 h 3001771"/>
              <a:gd name="connsiteX22" fmla="*/ 954156 w 4681330"/>
              <a:gd name="connsiteY22" fmla="*/ 2037676 h 3001771"/>
              <a:gd name="connsiteX23" fmla="*/ 1451113 w 4681330"/>
              <a:gd name="connsiteY23" fmla="*/ 2047615 h 3001771"/>
              <a:gd name="connsiteX24" fmla="*/ 1480930 w 4681330"/>
              <a:gd name="connsiteY24" fmla="*/ 2057554 h 3001771"/>
              <a:gd name="connsiteX25" fmla="*/ 1580321 w 4681330"/>
              <a:gd name="connsiteY25" fmla="*/ 2077432 h 3001771"/>
              <a:gd name="connsiteX26" fmla="*/ 1689652 w 4681330"/>
              <a:gd name="connsiteY26" fmla="*/ 2097310 h 3001771"/>
              <a:gd name="connsiteX27" fmla="*/ 1769165 w 4681330"/>
              <a:gd name="connsiteY27" fmla="*/ 2117189 h 3001771"/>
              <a:gd name="connsiteX28" fmla="*/ 1858617 w 4681330"/>
              <a:gd name="connsiteY28" fmla="*/ 2147006 h 3001771"/>
              <a:gd name="connsiteX29" fmla="*/ 1958008 w 4681330"/>
              <a:gd name="connsiteY29" fmla="*/ 2186763 h 3001771"/>
              <a:gd name="connsiteX30" fmla="*/ 2027582 w 4681330"/>
              <a:gd name="connsiteY30" fmla="*/ 2206641 h 3001771"/>
              <a:gd name="connsiteX31" fmla="*/ 2087217 w 4681330"/>
              <a:gd name="connsiteY31" fmla="*/ 2226519 h 3001771"/>
              <a:gd name="connsiteX32" fmla="*/ 2206486 w 4681330"/>
              <a:gd name="connsiteY32" fmla="*/ 2246397 h 3001771"/>
              <a:gd name="connsiteX33" fmla="*/ 2266121 w 4681330"/>
              <a:gd name="connsiteY33" fmla="*/ 2266276 h 3001771"/>
              <a:gd name="connsiteX34" fmla="*/ 2345634 w 4681330"/>
              <a:gd name="connsiteY34" fmla="*/ 2276215 h 3001771"/>
              <a:gd name="connsiteX35" fmla="*/ 2395330 w 4681330"/>
              <a:gd name="connsiteY35" fmla="*/ 2286154 h 3001771"/>
              <a:gd name="connsiteX36" fmla="*/ 2594113 w 4681330"/>
              <a:gd name="connsiteY36" fmla="*/ 2276215 h 3001771"/>
              <a:gd name="connsiteX37" fmla="*/ 2643808 w 4681330"/>
              <a:gd name="connsiteY37" fmla="*/ 2266276 h 3001771"/>
              <a:gd name="connsiteX38" fmla="*/ 2663686 w 4681330"/>
              <a:gd name="connsiteY38" fmla="*/ 2246397 h 3001771"/>
              <a:gd name="connsiteX39" fmla="*/ 2733260 w 4681330"/>
              <a:gd name="connsiteY39" fmla="*/ 2216580 h 3001771"/>
              <a:gd name="connsiteX40" fmla="*/ 2773017 w 4681330"/>
              <a:gd name="connsiteY40" fmla="*/ 2176823 h 3001771"/>
              <a:gd name="connsiteX41" fmla="*/ 2872408 w 4681330"/>
              <a:gd name="connsiteY41" fmla="*/ 2097310 h 3001771"/>
              <a:gd name="connsiteX42" fmla="*/ 2892286 w 4681330"/>
              <a:gd name="connsiteY42" fmla="*/ 2057554 h 3001771"/>
              <a:gd name="connsiteX43" fmla="*/ 2932043 w 4681330"/>
              <a:gd name="connsiteY43" fmla="*/ 2017797 h 3001771"/>
              <a:gd name="connsiteX44" fmla="*/ 2951921 w 4681330"/>
              <a:gd name="connsiteY44" fmla="*/ 1978041 h 3001771"/>
              <a:gd name="connsiteX45" fmla="*/ 3001617 w 4681330"/>
              <a:gd name="connsiteY45" fmla="*/ 1908467 h 3001771"/>
              <a:gd name="connsiteX46" fmla="*/ 3031434 w 4681330"/>
              <a:gd name="connsiteY46" fmla="*/ 1828954 h 3001771"/>
              <a:gd name="connsiteX47" fmla="*/ 3051313 w 4681330"/>
              <a:gd name="connsiteY47" fmla="*/ 1769319 h 3001771"/>
              <a:gd name="connsiteX48" fmla="*/ 3061252 w 4681330"/>
              <a:gd name="connsiteY48" fmla="*/ 1729563 h 3001771"/>
              <a:gd name="connsiteX49" fmla="*/ 3101008 w 4681330"/>
              <a:gd name="connsiteY49" fmla="*/ 1630171 h 3001771"/>
              <a:gd name="connsiteX50" fmla="*/ 3110947 w 4681330"/>
              <a:gd name="connsiteY50" fmla="*/ 1560597 h 3001771"/>
              <a:gd name="connsiteX51" fmla="*/ 3120886 w 4681330"/>
              <a:gd name="connsiteY51" fmla="*/ 1510902 h 3001771"/>
              <a:gd name="connsiteX52" fmla="*/ 3130826 w 4681330"/>
              <a:gd name="connsiteY52" fmla="*/ 1411510 h 3001771"/>
              <a:gd name="connsiteX53" fmla="*/ 3170582 w 4681330"/>
              <a:gd name="connsiteY53" fmla="*/ 1302180 h 3001771"/>
              <a:gd name="connsiteX54" fmla="*/ 3200400 w 4681330"/>
              <a:gd name="connsiteY54" fmla="*/ 1222667 h 3001771"/>
              <a:gd name="connsiteX55" fmla="*/ 3220278 w 4681330"/>
              <a:gd name="connsiteY55" fmla="*/ 1192850 h 3001771"/>
              <a:gd name="connsiteX56" fmla="*/ 3240156 w 4681330"/>
              <a:gd name="connsiteY56" fmla="*/ 1133215 h 3001771"/>
              <a:gd name="connsiteX57" fmla="*/ 3260034 w 4681330"/>
              <a:gd name="connsiteY57" fmla="*/ 1043763 h 3001771"/>
              <a:gd name="connsiteX58" fmla="*/ 3250095 w 4681330"/>
              <a:gd name="connsiteY58" fmla="*/ 904615 h 3001771"/>
              <a:gd name="connsiteX59" fmla="*/ 3230217 w 4681330"/>
              <a:gd name="connsiteY59" fmla="*/ 864858 h 3001771"/>
              <a:gd name="connsiteX60" fmla="*/ 3210339 w 4681330"/>
              <a:gd name="connsiteY60" fmla="*/ 815163 h 3001771"/>
              <a:gd name="connsiteX61" fmla="*/ 3180521 w 4681330"/>
              <a:gd name="connsiteY61" fmla="*/ 725710 h 3001771"/>
              <a:gd name="connsiteX62" fmla="*/ 3170582 w 4681330"/>
              <a:gd name="connsiteY62" fmla="*/ 695893 h 3001771"/>
              <a:gd name="connsiteX63" fmla="*/ 3180521 w 4681330"/>
              <a:gd name="connsiteY63" fmla="*/ 208876 h 3001771"/>
              <a:gd name="connsiteX64" fmla="*/ 3230217 w 4681330"/>
              <a:gd name="connsiteY64" fmla="*/ 159180 h 3001771"/>
              <a:gd name="connsiteX65" fmla="*/ 3260034 w 4681330"/>
              <a:gd name="connsiteY65" fmla="*/ 139302 h 3001771"/>
              <a:gd name="connsiteX66" fmla="*/ 3279913 w 4681330"/>
              <a:gd name="connsiteY66" fmla="*/ 119423 h 3001771"/>
              <a:gd name="connsiteX67" fmla="*/ 3339547 w 4681330"/>
              <a:gd name="connsiteY67" fmla="*/ 99545 h 3001771"/>
              <a:gd name="connsiteX68" fmla="*/ 3369365 w 4681330"/>
              <a:gd name="connsiteY68" fmla="*/ 89606 h 3001771"/>
              <a:gd name="connsiteX69" fmla="*/ 3399182 w 4681330"/>
              <a:gd name="connsiteY69" fmla="*/ 79667 h 3001771"/>
              <a:gd name="connsiteX70" fmla="*/ 3458817 w 4681330"/>
              <a:gd name="connsiteY70" fmla="*/ 69728 h 3001771"/>
              <a:gd name="connsiteX71" fmla="*/ 3568147 w 4681330"/>
              <a:gd name="connsiteY71" fmla="*/ 49850 h 3001771"/>
              <a:gd name="connsiteX72" fmla="*/ 3756991 w 4681330"/>
              <a:gd name="connsiteY72" fmla="*/ 20032 h 3001771"/>
              <a:gd name="connsiteX73" fmla="*/ 3856382 w 4681330"/>
              <a:gd name="connsiteY73" fmla="*/ 154 h 3001771"/>
              <a:gd name="connsiteX74" fmla="*/ 4055165 w 4681330"/>
              <a:gd name="connsiteY74" fmla="*/ 39910 h 3001771"/>
              <a:gd name="connsiteX75" fmla="*/ 4144617 w 4681330"/>
              <a:gd name="connsiteY75" fmla="*/ 79667 h 3001771"/>
              <a:gd name="connsiteX76" fmla="*/ 4184373 w 4681330"/>
              <a:gd name="connsiteY76" fmla="*/ 99545 h 3001771"/>
              <a:gd name="connsiteX77" fmla="*/ 4234069 w 4681330"/>
              <a:gd name="connsiteY77" fmla="*/ 119423 h 3001771"/>
              <a:gd name="connsiteX78" fmla="*/ 4293704 w 4681330"/>
              <a:gd name="connsiteY78" fmla="*/ 139302 h 3001771"/>
              <a:gd name="connsiteX79" fmla="*/ 4333460 w 4681330"/>
              <a:gd name="connsiteY79" fmla="*/ 159180 h 3001771"/>
              <a:gd name="connsiteX80" fmla="*/ 4383156 w 4681330"/>
              <a:gd name="connsiteY80" fmla="*/ 169119 h 3001771"/>
              <a:gd name="connsiteX81" fmla="*/ 4462669 w 4681330"/>
              <a:gd name="connsiteY81" fmla="*/ 188997 h 3001771"/>
              <a:gd name="connsiteX82" fmla="*/ 4502426 w 4681330"/>
              <a:gd name="connsiteY82" fmla="*/ 198937 h 3001771"/>
              <a:gd name="connsiteX83" fmla="*/ 4532243 w 4681330"/>
              <a:gd name="connsiteY83" fmla="*/ 208876 h 3001771"/>
              <a:gd name="connsiteX84" fmla="*/ 4681330 w 4681330"/>
              <a:gd name="connsiteY84" fmla="*/ 208876 h 30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681330" h="3001771">
                <a:moveTo>
                  <a:pt x="0" y="3001771"/>
                </a:moveTo>
                <a:cubicBezTo>
                  <a:pt x="9939" y="2955388"/>
                  <a:pt x="14817" y="2907624"/>
                  <a:pt x="29817" y="2862623"/>
                </a:cubicBezTo>
                <a:cubicBezTo>
                  <a:pt x="33130" y="2852684"/>
                  <a:pt x="36878" y="2842880"/>
                  <a:pt x="39756" y="2832806"/>
                </a:cubicBezTo>
                <a:cubicBezTo>
                  <a:pt x="43509" y="2819672"/>
                  <a:pt x="44314" y="2805605"/>
                  <a:pt x="49695" y="2793050"/>
                </a:cubicBezTo>
                <a:cubicBezTo>
                  <a:pt x="54400" y="2782070"/>
                  <a:pt x="63242" y="2773362"/>
                  <a:pt x="69573" y="2763232"/>
                </a:cubicBezTo>
                <a:cubicBezTo>
                  <a:pt x="146647" y="2639914"/>
                  <a:pt x="41559" y="2797272"/>
                  <a:pt x="149086" y="2653902"/>
                </a:cubicBezTo>
                <a:cubicBezTo>
                  <a:pt x="163420" y="2634789"/>
                  <a:pt x="175143" y="2613839"/>
                  <a:pt x="188843" y="2594267"/>
                </a:cubicBezTo>
                <a:cubicBezTo>
                  <a:pt x="198343" y="2580696"/>
                  <a:pt x="209880" y="2568557"/>
                  <a:pt x="218660" y="2554510"/>
                </a:cubicBezTo>
                <a:cubicBezTo>
                  <a:pt x="226513" y="2541946"/>
                  <a:pt x="229927" y="2526810"/>
                  <a:pt x="238539" y="2514754"/>
                </a:cubicBezTo>
                <a:cubicBezTo>
                  <a:pt x="246709" y="2503316"/>
                  <a:pt x="259358" y="2495735"/>
                  <a:pt x="268356" y="2484937"/>
                </a:cubicBezTo>
                <a:cubicBezTo>
                  <a:pt x="302239" y="2444277"/>
                  <a:pt x="275715" y="2463960"/>
                  <a:pt x="308113" y="2415363"/>
                </a:cubicBezTo>
                <a:cubicBezTo>
                  <a:pt x="313311" y="2407566"/>
                  <a:pt x="322137" y="2402801"/>
                  <a:pt x="327991" y="2395484"/>
                </a:cubicBezTo>
                <a:cubicBezTo>
                  <a:pt x="335453" y="2386156"/>
                  <a:pt x="340926" y="2375387"/>
                  <a:pt x="347869" y="2365667"/>
                </a:cubicBezTo>
                <a:cubicBezTo>
                  <a:pt x="357497" y="2352187"/>
                  <a:pt x="367747" y="2339162"/>
                  <a:pt x="377686" y="2325910"/>
                </a:cubicBezTo>
                <a:cubicBezTo>
                  <a:pt x="385770" y="2301660"/>
                  <a:pt x="388238" y="2285542"/>
                  <a:pt x="407504" y="2266276"/>
                </a:cubicBezTo>
                <a:cubicBezTo>
                  <a:pt x="448654" y="2225126"/>
                  <a:pt x="470181" y="2223048"/>
                  <a:pt x="516834" y="2186763"/>
                </a:cubicBezTo>
                <a:cubicBezTo>
                  <a:pt x="527929" y="2178133"/>
                  <a:pt x="536713" y="2166884"/>
                  <a:pt x="546652" y="2156945"/>
                </a:cubicBezTo>
                <a:cubicBezTo>
                  <a:pt x="562609" y="2109073"/>
                  <a:pt x="545227" y="2132454"/>
                  <a:pt x="606286" y="2117189"/>
                </a:cubicBezTo>
                <a:cubicBezTo>
                  <a:pt x="629685" y="2111339"/>
                  <a:pt x="652358" y="2102734"/>
                  <a:pt x="675860" y="2097310"/>
                </a:cubicBezTo>
                <a:cubicBezTo>
                  <a:pt x="698267" y="2092139"/>
                  <a:pt x="785684" y="2080201"/>
                  <a:pt x="805069" y="2077432"/>
                </a:cubicBezTo>
                <a:cubicBezTo>
                  <a:pt x="818321" y="2070806"/>
                  <a:pt x="830452" y="2061147"/>
                  <a:pt x="844826" y="2057554"/>
                </a:cubicBezTo>
                <a:cubicBezTo>
                  <a:pt x="870739" y="2051076"/>
                  <a:pt x="898059" y="2052393"/>
                  <a:pt x="924339" y="2047615"/>
                </a:cubicBezTo>
                <a:cubicBezTo>
                  <a:pt x="934647" y="2045741"/>
                  <a:pt x="944217" y="2040989"/>
                  <a:pt x="954156" y="2037676"/>
                </a:cubicBezTo>
                <a:lnTo>
                  <a:pt x="1451113" y="2047615"/>
                </a:lnTo>
                <a:cubicBezTo>
                  <a:pt x="1461582" y="2048010"/>
                  <a:pt x="1470722" y="2055198"/>
                  <a:pt x="1480930" y="2057554"/>
                </a:cubicBezTo>
                <a:cubicBezTo>
                  <a:pt x="1513851" y="2065151"/>
                  <a:pt x="1547113" y="2071206"/>
                  <a:pt x="1580321" y="2077432"/>
                </a:cubicBezTo>
                <a:cubicBezTo>
                  <a:pt x="1634424" y="2087576"/>
                  <a:pt x="1638801" y="2085575"/>
                  <a:pt x="1689652" y="2097310"/>
                </a:cubicBezTo>
                <a:cubicBezTo>
                  <a:pt x="1716272" y="2103453"/>
                  <a:pt x="1743247" y="2108550"/>
                  <a:pt x="1769165" y="2117189"/>
                </a:cubicBezTo>
                <a:cubicBezTo>
                  <a:pt x="1798982" y="2127128"/>
                  <a:pt x="1830505" y="2132950"/>
                  <a:pt x="1858617" y="2147006"/>
                </a:cubicBezTo>
                <a:cubicBezTo>
                  <a:pt x="1910165" y="2172780"/>
                  <a:pt x="1894146" y="2167113"/>
                  <a:pt x="1958008" y="2186763"/>
                </a:cubicBezTo>
                <a:cubicBezTo>
                  <a:pt x="1981061" y="2193856"/>
                  <a:pt x="2004529" y="2199548"/>
                  <a:pt x="2027582" y="2206641"/>
                </a:cubicBezTo>
                <a:cubicBezTo>
                  <a:pt x="2047609" y="2212803"/>
                  <a:pt x="2066800" y="2221807"/>
                  <a:pt x="2087217" y="2226519"/>
                </a:cubicBezTo>
                <a:cubicBezTo>
                  <a:pt x="2179635" y="2247846"/>
                  <a:pt x="2129405" y="2225374"/>
                  <a:pt x="2206486" y="2246397"/>
                </a:cubicBezTo>
                <a:cubicBezTo>
                  <a:pt x="2226701" y="2251910"/>
                  <a:pt x="2245632" y="2261886"/>
                  <a:pt x="2266121" y="2266276"/>
                </a:cubicBezTo>
                <a:cubicBezTo>
                  <a:pt x="2292239" y="2271873"/>
                  <a:pt x="2319234" y="2272154"/>
                  <a:pt x="2345634" y="2276215"/>
                </a:cubicBezTo>
                <a:cubicBezTo>
                  <a:pt x="2362331" y="2278784"/>
                  <a:pt x="2378765" y="2282841"/>
                  <a:pt x="2395330" y="2286154"/>
                </a:cubicBezTo>
                <a:cubicBezTo>
                  <a:pt x="2461591" y="2282841"/>
                  <a:pt x="2527981" y="2281506"/>
                  <a:pt x="2594113" y="2276215"/>
                </a:cubicBezTo>
                <a:cubicBezTo>
                  <a:pt x="2610952" y="2274868"/>
                  <a:pt x="2628281" y="2272931"/>
                  <a:pt x="2643808" y="2266276"/>
                </a:cubicBezTo>
                <a:cubicBezTo>
                  <a:pt x="2652421" y="2262585"/>
                  <a:pt x="2655651" y="2251218"/>
                  <a:pt x="2663686" y="2246397"/>
                </a:cubicBezTo>
                <a:cubicBezTo>
                  <a:pt x="2727665" y="2208009"/>
                  <a:pt x="2655701" y="2274750"/>
                  <a:pt x="2733260" y="2216580"/>
                </a:cubicBezTo>
                <a:cubicBezTo>
                  <a:pt x="2748253" y="2205335"/>
                  <a:pt x="2756946" y="2186465"/>
                  <a:pt x="2773017" y="2176823"/>
                </a:cubicBezTo>
                <a:cubicBezTo>
                  <a:pt x="2821034" y="2148013"/>
                  <a:pt x="2835449" y="2144829"/>
                  <a:pt x="2872408" y="2097310"/>
                </a:cubicBezTo>
                <a:cubicBezTo>
                  <a:pt x="2881504" y="2085615"/>
                  <a:pt x="2883396" y="2069407"/>
                  <a:pt x="2892286" y="2057554"/>
                </a:cubicBezTo>
                <a:cubicBezTo>
                  <a:pt x="2903531" y="2042561"/>
                  <a:pt x="2923661" y="2034560"/>
                  <a:pt x="2932043" y="2017797"/>
                </a:cubicBezTo>
                <a:cubicBezTo>
                  <a:pt x="2938669" y="2004545"/>
                  <a:pt x="2944068" y="1990605"/>
                  <a:pt x="2951921" y="1978041"/>
                </a:cubicBezTo>
                <a:cubicBezTo>
                  <a:pt x="2987468" y="1921166"/>
                  <a:pt x="2973587" y="1957520"/>
                  <a:pt x="3001617" y="1908467"/>
                </a:cubicBezTo>
                <a:cubicBezTo>
                  <a:pt x="3029681" y="1859354"/>
                  <a:pt x="3015986" y="1880446"/>
                  <a:pt x="3031434" y="1828954"/>
                </a:cubicBezTo>
                <a:cubicBezTo>
                  <a:pt x="3037455" y="1808884"/>
                  <a:pt x="3046231" y="1789647"/>
                  <a:pt x="3051313" y="1769319"/>
                </a:cubicBezTo>
                <a:cubicBezTo>
                  <a:pt x="3054626" y="1756067"/>
                  <a:pt x="3056658" y="1742427"/>
                  <a:pt x="3061252" y="1729563"/>
                </a:cubicBezTo>
                <a:cubicBezTo>
                  <a:pt x="3073253" y="1695959"/>
                  <a:pt x="3101008" y="1630171"/>
                  <a:pt x="3101008" y="1630171"/>
                </a:cubicBezTo>
                <a:cubicBezTo>
                  <a:pt x="3104321" y="1606980"/>
                  <a:pt x="3107096" y="1583705"/>
                  <a:pt x="3110947" y="1560597"/>
                </a:cubicBezTo>
                <a:cubicBezTo>
                  <a:pt x="3113724" y="1543934"/>
                  <a:pt x="3118653" y="1527647"/>
                  <a:pt x="3120886" y="1510902"/>
                </a:cubicBezTo>
                <a:cubicBezTo>
                  <a:pt x="3125287" y="1477898"/>
                  <a:pt x="3124690" y="1444236"/>
                  <a:pt x="3130826" y="1411510"/>
                </a:cubicBezTo>
                <a:cubicBezTo>
                  <a:pt x="3136046" y="1383671"/>
                  <a:pt x="3160207" y="1329846"/>
                  <a:pt x="3170582" y="1302180"/>
                </a:cubicBezTo>
                <a:cubicBezTo>
                  <a:pt x="3183486" y="1267770"/>
                  <a:pt x="3181190" y="1261087"/>
                  <a:pt x="3200400" y="1222667"/>
                </a:cubicBezTo>
                <a:cubicBezTo>
                  <a:pt x="3205742" y="1211983"/>
                  <a:pt x="3213652" y="1202789"/>
                  <a:pt x="3220278" y="1192850"/>
                </a:cubicBezTo>
                <a:cubicBezTo>
                  <a:pt x="3226904" y="1172972"/>
                  <a:pt x="3236047" y="1153762"/>
                  <a:pt x="3240156" y="1133215"/>
                </a:cubicBezTo>
                <a:cubicBezTo>
                  <a:pt x="3252774" y="1070124"/>
                  <a:pt x="3245998" y="1099908"/>
                  <a:pt x="3260034" y="1043763"/>
                </a:cubicBezTo>
                <a:cubicBezTo>
                  <a:pt x="3256721" y="997380"/>
                  <a:pt x="3257740" y="950483"/>
                  <a:pt x="3250095" y="904615"/>
                </a:cubicBezTo>
                <a:cubicBezTo>
                  <a:pt x="3247659" y="890000"/>
                  <a:pt x="3236234" y="878397"/>
                  <a:pt x="3230217" y="864858"/>
                </a:cubicBezTo>
                <a:cubicBezTo>
                  <a:pt x="3222971" y="848555"/>
                  <a:pt x="3216436" y="831930"/>
                  <a:pt x="3210339" y="815163"/>
                </a:cubicBezTo>
                <a:cubicBezTo>
                  <a:pt x="3210318" y="815106"/>
                  <a:pt x="3185500" y="740647"/>
                  <a:pt x="3180521" y="725710"/>
                </a:cubicBezTo>
                <a:lnTo>
                  <a:pt x="3170582" y="695893"/>
                </a:lnTo>
                <a:cubicBezTo>
                  <a:pt x="3173895" y="533554"/>
                  <a:pt x="3162590" y="370256"/>
                  <a:pt x="3180521" y="208876"/>
                </a:cubicBezTo>
                <a:cubicBezTo>
                  <a:pt x="3183108" y="185592"/>
                  <a:pt x="3210725" y="172175"/>
                  <a:pt x="3230217" y="159180"/>
                </a:cubicBezTo>
                <a:cubicBezTo>
                  <a:pt x="3240156" y="152554"/>
                  <a:pt x="3250706" y="146764"/>
                  <a:pt x="3260034" y="139302"/>
                </a:cubicBezTo>
                <a:cubicBezTo>
                  <a:pt x="3267352" y="133448"/>
                  <a:pt x="3271531" y="123614"/>
                  <a:pt x="3279913" y="119423"/>
                </a:cubicBezTo>
                <a:cubicBezTo>
                  <a:pt x="3298654" y="110052"/>
                  <a:pt x="3319669" y="106171"/>
                  <a:pt x="3339547" y="99545"/>
                </a:cubicBezTo>
                <a:lnTo>
                  <a:pt x="3369365" y="89606"/>
                </a:lnTo>
                <a:cubicBezTo>
                  <a:pt x="3379304" y="86293"/>
                  <a:pt x="3388848" y="81389"/>
                  <a:pt x="3399182" y="79667"/>
                </a:cubicBezTo>
                <a:lnTo>
                  <a:pt x="3458817" y="69728"/>
                </a:lnTo>
                <a:cubicBezTo>
                  <a:pt x="3529089" y="46304"/>
                  <a:pt x="3439702" y="73934"/>
                  <a:pt x="3568147" y="49850"/>
                </a:cubicBezTo>
                <a:cubicBezTo>
                  <a:pt x="3757584" y="14330"/>
                  <a:pt x="3520766" y="41507"/>
                  <a:pt x="3756991" y="20032"/>
                </a:cubicBezTo>
                <a:cubicBezTo>
                  <a:pt x="3778045" y="14768"/>
                  <a:pt x="3839707" y="-1770"/>
                  <a:pt x="3856382" y="154"/>
                </a:cubicBezTo>
                <a:cubicBezTo>
                  <a:pt x="3923510" y="7899"/>
                  <a:pt x="3988904" y="26658"/>
                  <a:pt x="4055165" y="39910"/>
                </a:cubicBezTo>
                <a:lnTo>
                  <a:pt x="4144617" y="79667"/>
                </a:lnTo>
                <a:cubicBezTo>
                  <a:pt x="4158069" y="85876"/>
                  <a:pt x="4170834" y="93528"/>
                  <a:pt x="4184373" y="99545"/>
                </a:cubicBezTo>
                <a:cubicBezTo>
                  <a:pt x="4200677" y="106791"/>
                  <a:pt x="4217302" y="113326"/>
                  <a:pt x="4234069" y="119423"/>
                </a:cubicBezTo>
                <a:cubicBezTo>
                  <a:pt x="4253761" y="126584"/>
                  <a:pt x="4274962" y="129931"/>
                  <a:pt x="4293704" y="139302"/>
                </a:cubicBezTo>
                <a:cubicBezTo>
                  <a:pt x="4306956" y="145928"/>
                  <a:pt x="4319404" y="154495"/>
                  <a:pt x="4333460" y="159180"/>
                </a:cubicBezTo>
                <a:cubicBezTo>
                  <a:pt x="4349486" y="164522"/>
                  <a:pt x="4366695" y="165320"/>
                  <a:pt x="4383156" y="169119"/>
                </a:cubicBezTo>
                <a:cubicBezTo>
                  <a:pt x="4409776" y="175262"/>
                  <a:pt x="4436165" y="182371"/>
                  <a:pt x="4462669" y="188997"/>
                </a:cubicBezTo>
                <a:cubicBezTo>
                  <a:pt x="4475921" y="192310"/>
                  <a:pt x="4489467" y="194617"/>
                  <a:pt x="4502426" y="198937"/>
                </a:cubicBezTo>
                <a:cubicBezTo>
                  <a:pt x="4512365" y="202250"/>
                  <a:pt x="4521783" y="208295"/>
                  <a:pt x="4532243" y="208876"/>
                </a:cubicBezTo>
                <a:cubicBezTo>
                  <a:pt x="4581862" y="211633"/>
                  <a:pt x="4631634" y="208876"/>
                  <a:pt x="4681330" y="208876"/>
                </a:cubicBezTo>
              </a:path>
            </a:pathLst>
          </a:cu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5374EF-844D-40A9-B387-5895DEEDD064}"/>
              </a:ext>
            </a:extLst>
          </p:cNvPr>
          <p:cNvSpPr txBox="1"/>
          <p:nvPr/>
        </p:nvSpPr>
        <p:spPr>
          <a:xfrm>
            <a:off x="775252" y="5347252"/>
            <a:ext cx="433132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A</a:t>
            </a:r>
            <a:endParaRPr lang="en-GB" sz="32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44AEA0-6676-4159-9DC6-DFC6ECAC6F20}"/>
              </a:ext>
            </a:extLst>
          </p:cNvPr>
          <p:cNvSpPr txBox="1"/>
          <p:nvPr/>
        </p:nvSpPr>
        <p:spPr>
          <a:xfrm>
            <a:off x="5738192" y="2040835"/>
            <a:ext cx="41549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B</a:t>
            </a:r>
            <a:endParaRPr lang="en-GB" sz="3200" b="1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00BA489-4549-41DE-ACC7-B4F324128C23}"/>
              </a:ext>
            </a:extLst>
          </p:cNvPr>
          <p:cNvCxnSpPr>
            <a:cxnSpLocks/>
          </p:cNvCxnSpPr>
          <p:nvPr/>
        </p:nvCxnSpPr>
        <p:spPr>
          <a:xfrm flipV="1">
            <a:off x="775252" y="4134678"/>
            <a:ext cx="566531" cy="8497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15067D7-94D1-4FFD-829B-5232DA1E4AF2}"/>
              </a:ext>
            </a:extLst>
          </p:cNvPr>
          <p:cNvCxnSpPr>
            <a:cxnSpLocks/>
          </p:cNvCxnSpPr>
          <p:nvPr/>
        </p:nvCxnSpPr>
        <p:spPr>
          <a:xfrm flipV="1">
            <a:off x="1464365" y="3945835"/>
            <a:ext cx="622852" cy="1888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9FB2AEB-F764-470D-877B-C67324DEAAF9}"/>
              </a:ext>
            </a:extLst>
          </p:cNvPr>
          <p:cNvCxnSpPr>
            <a:cxnSpLocks/>
          </p:cNvCxnSpPr>
          <p:nvPr/>
        </p:nvCxnSpPr>
        <p:spPr>
          <a:xfrm>
            <a:off x="2145974" y="3995531"/>
            <a:ext cx="825826" cy="1391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777EF27-6369-4DAF-A912-494CA1F3B033}"/>
              </a:ext>
            </a:extLst>
          </p:cNvPr>
          <p:cNvCxnSpPr>
            <a:cxnSpLocks/>
          </p:cNvCxnSpPr>
          <p:nvPr/>
        </p:nvCxnSpPr>
        <p:spPr>
          <a:xfrm>
            <a:off x="3030557" y="4134678"/>
            <a:ext cx="63698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FEA44B5-9BF0-40C3-B668-EAAC9C6CA1C3}"/>
              </a:ext>
            </a:extLst>
          </p:cNvPr>
          <p:cNvCxnSpPr>
            <a:cxnSpLocks/>
          </p:cNvCxnSpPr>
          <p:nvPr/>
        </p:nvCxnSpPr>
        <p:spPr>
          <a:xfrm flipV="1">
            <a:off x="3667539" y="3429000"/>
            <a:ext cx="327991" cy="63610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ABBE1893-40BD-4435-9BC0-86A5D7447402}"/>
              </a:ext>
            </a:extLst>
          </p:cNvPr>
          <p:cNvCxnSpPr>
            <a:cxnSpLocks/>
          </p:cNvCxnSpPr>
          <p:nvPr/>
        </p:nvCxnSpPr>
        <p:spPr>
          <a:xfrm flipV="1">
            <a:off x="3995530" y="2524462"/>
            <a:ext cx="0" cy="8349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962C733-7674-4328-94EF-E4DD3005EDAD}"/>
              </a:ext>
            </a:extLst>
          </p:cNvPr>
          <p:cNvCxnSpPr>
            <a:cxnSpLocks/>
          </p:cNvCxnSpPr>
          <p:nvPr/>
        </p:nvCxnSpPr>
        <p:spPr>
          <a:xfrm flipV="1">
            <a:off x="3995530" y="2040835"/>
            <a:ext cx="248479" cy="4140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0C53498-F94D-46A0-B8BC-E2F8C3E1F0C1}"/>
              </a:ext>
            </a:extLst>
          </p:cNvPr>
          <p:cNvCxnSpPr>
            <a:cxnSpLocks/>
          </p:cNvCxnSpPr>
          <p:nvPr/>
        </p:nvCxnSpPr>
        <p:spPr>
          <a:xfrm flipV="1">
            <a:off x="4273826" y="1954618"/>
            <a:ext cx="665921" cy="1292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5489B3F-E42F-4123-8891-AAEE00617C32}"/>
              </a:ext>
            </a:extLst>
          </p:cNvPr>
          <p:cNvCxnSpPr>
            <a:cxnSpLocks/>
          </p:cNvCxnSpPr>
          <p:nvPr/>
        </p:nvCxnSpPr>
        <p:spPr>
          <a:xfrm>
            <a:off x="5009321" y="2019222"/>
            <a:ext cx="626166" cy="2286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5E52431-4914-4BFE-B8C8-DE66B52523A9}"/>
              </a:ext>
            </a:extLst>
          </p:cNvPr>
          <p:cNvCxnSpPr>
            <a:cxnSpLocks/>
          </p:cNvCxnSpPr>
          <p:nvPr/>
        </p:nvCxnSpPr>
        <p:spPr>
          <a:xfrm flipH="1" flipV="1">
            <a:off x="4606786" y="2310043"/>
            <a:ext cx="950556" cy="16898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A15DC5E-888D-4C09-AA1B-0E647A556BCA}"/>
              </a:ext>
            </a:extLst>
          </p:cNvPr>
          <p:cNvCxnSpPr>
            <a:cxnSpLocks/>
          </p:cNvCxnSpPr>
          <p:nvPr/>
        </p:nvCxnSpPr>
        <p:spPr>
          <a:xfrm flipH="1">
            <a:off x="4183403" y="2394533"/>
            <a:ext cx="386940" cy="14484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4D0AC735-01A9-4656-A99D-6DF69F7B2C1F}"/>
              </a:ext>
            </a:extLst>
          </p:cNvPr>
          <p:cNvCxnSpPr>
            <a:cxnSpLocks/>
          </p:cNvCxnSpPr>
          <p:nvPr/>
        </p:nvCxnSpPr>
        <p:spPr>
          <a:xfrm>
            <a:off x="4273826" y="2646976"/>
            <a:ext cx="103047" cy="57330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EBE2FA7E-AD30-4D1D-866B-9FB1D985B87A}"/>
              </a:ext>
            </a:extLst>
          </p:cNvPr>
          <p:cNvCxnSpPr>
            <a:cxnSpLocks/>
          </p:cNvCxnSpPr>
          <p:nvPr/>
        </p:nvCxnSpPr>
        <p:spPr>
          <a:xfrm flipH="1">
            <a:off x="4119769" y="3245118"/>
            <a:ext cx="257104" cy="700717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B2AE2801-144D-442D-8BDC-8C282E780B62}"/>
              </a:ext>
            </a:extLst>
          </p:cNvPr>
          <p:cNvCxnSpPr>
            <a:cxnSpLocks/>
          </p:cNvCxnSpPr>
          <p:nvPr/>
        </p:nvCxnSpPr>
        <p:spPr>
          <a:xfrm flipH="1">
            <a:off x="3768731" y="3945835"/>
            <a:ext cx="351038" cy="57393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6C5C49F1-206D-4FA7-8C43-C324E5FFB139}"/>
              </a:ext>
            </a:extLst>
          </p:cNvPr>
          <p:cNvCxnSpPr>
            <a:cxnSpLocks/>
          </p:cNvCxnSpPr>
          <p:nvPr/>
        </p:nvCxnSpPr>
        <p:spPr>
          <a:xfrm flipH="1" flipV="1">
            <a:off x="2726921" y="4519773"/>
            <a:ext cx="1041810" cy="2737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6F68E7CB-587C-438F-B186-F1B2C15850E8}"/>
              </a:ext>
            </a:extLst>
          </p:cNvPr>
          <p:cNvCxnSpPr>
            <a:cxnSpLocks/>
          </p:cNvCxnSpPr>
          <p:nvPr/>
        </p:nvCxnSpPr>
        <p:spPr>
          <a:xfrm flipH="1">
            <a:off x="1646347" y="4299380"/>
            <a:ext cx="606666" cy="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C3E71ADF-CEE9-4992-A92E-F00A42C9DD48}"/>
              </a:ext>
            </a:extLst>
          </p:cNvPr>
          <p:cNvCxnSpPr>
            <a:cxnSpLocks/>
          </p:cNvCxnSpPr>
          <p:nvPr/>
        </p:nvCxnSpPr>
        <p:spPr>
          <a:xfrm flipH="1" flipV="1">
            <a:off x="2383593" y="4299380"/>
            <a:ext cx="342754" cy="198897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139644B3-BFC9-4FE5-87A7-70FC8A9F92ED}"/>
              </a:ext>
            </a:extLst>
          </p:cNvPr>
          <p:cNvCxnSpPr>
            <a:cxnSpLocks/>
          </p:cNvCxnSpPr>
          <p:nvPr/>
        </p:nvCxnSpPr>
        <p:spPr>
          <a:xfrm flipH="1">
            <a:off x="1107951" y="4275396"/>
            <a:ext cx="518848" cy="85319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F800DB94-C33D-4E45-A9AB-C298351001F6}"/>
              </a:ext>
            </a:extLst>
          </p:cNvPr>
          <p:cNvSpPr txBox="1"/>
          <p:nvPr/>
        </p:nvSpPr>
        <p:spPr>
          <a:xfrm>
            <a:off x="2253013" y="4865316"/>
            <a:ext cx="2192395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REVERSIBLE</a:t>
            </a:r>
            <a:endParaRPr lang="en-GB" sz="3200" b="1" dirty="0"/>
          </a:p>
        </p:txBody>
      </p:sp>
      <p:sp>
        <p:nvSpPr>
          <p:cNvPr id="54" name="Figura a mano libera: forma 53">
            <a:extLst>
              <a:ext uri="{FF2B5EF4-FFF2-40B4-BE49-F238E27FC236}">
                <a16:creationId xmlns:a16="http://schemas.microsoft.com/office/drawing/2014/main" id="{EB202501-757C-4F4E-8909-2A3D55B5FB2F}"/>
              </a:ext>
            </a:extLst>
          </p:cNvPr>
          <p:cNvSpPr/>
          <p:nvPr/>
        </p:nvSpPr>
        <p:spPr>
          <a:xfrm>
            <a:off x="6336195" y="1858540"/>
            <a:ext cx="4681330" cy="3001771"/>
          </a:xfrm>
          <a:custGeom>
            <a:avLst/>
            <a:gdLst>
              <a:gd name="connsiteX0" fmla="*/ 0 w 4681330"/>
              <a:gd name="connsiteY0" fmla="*/ 3001771 h 3001771"/>
              <a:gd name="connsiteX1" fmla="*/ 29817 w 4681330"/>
              <a:gd name="connsiteY1" fmla="*/ 2862623 h 3001771"/>
              <a:gd name="connsiteX2" fmla="*/ 39756 w 4681330"/>
              <a:gd name="connsiteY2" fmla="*/ 2832806 h 3001771"/>
              <a:gd name="connsiteX3" fmla="*/ 49695 w 4681330"/>
              <a:gd name="connsiteY3" fmla="*/ 2793050 h 3001771"/>
              <a:gd name="connsiteX4" fmla="*/ 69573 w 4681330"/>
              <a:gd name="connsiteY4" fmla="*/ 2763232 h 3001771"/>
              <a:gd name="connsiteX5" fmla="*/ 149086 w 4681330"/>
              <a:gd name="connsiteY5" fmla="*/ 2653902 h 3001771"/>
              <a:gd name="connsiteX6" fmla="*/ 188843 w 4681330"/>
              <a:gd name="connsiteY6" fmla="*/ 2594267 h 3001771"/>
              <a:gd name="connsiteX7" fmla="*/ 218660 w 4681330"/>
              <a:gd name="connsiteY7" fmla="*/ 2554510 h 3001771"/>
              <a:gd name="connsiteX8" fmla="*/ 238539 w 4681330"/>
              <a:gd name="connsiteY8" fmla="*/ 2514754 h 3001771"/>
              <a:gd name="connsiteX9" fmla="*/ 268356 w 4681330"/>
              <a:gd name="connsiteY9" fmla="*/ 2484937 h 3001771"/>
              <a:gd name="connsiteX10" fmla="*/ 308113 w 4681330"/>
              <a:gd name="connsiteY10" fmla="*/ 2415363 h 3001771"/>
              <a:gd name="connsiteX11" fmla="*/ 327991 w 4681330"/>
              <a:gd name="connsiteY11" fmla="*/ 2395484 h 3001771"/>
              <a:gd name="connsiteX12" fmla="*/ 347869 w 4681330"/>
              <a:gd name="connsiteY12" fmla="*/ 2365667 h 3001771"/>
              <a:gd name="connsiteX13" fmla="*/ 377686 w 4681330"/>
              <a:gd name="connsiteY13" fmla="*/ 2325910 h 3001771"/>
              <a:gd name="connsiteX14" fmla="*/ 407504 w 4681330"/>
              <a:gd name="connsiteY14" fmla="*/ 2266276 h 3001771"/>
              <a:gd name="connsiteX15" fmla="*/ 516834 w 4681330"/>
              <a:gd name="connsiteY15" fmla="*/ 2186763 h 3001771"/>
              <a:gd name="connsiteX16" fmla="*/ 546652 w 4681330"/>
              <a:gd name="connsiteY16" fmla="*/ 2156945 h 3001771"/>
              <a:gd name="connsiteX17" fmla="*/ 606286 w 4681330"/>
              <a:gd name="connsiteY17" fmla="*/ 2117189 h 3001771"/>
              <a:gd name="connsiteX18" fmla="*/ 675860 w 4681330"/>
              <a:gd name="connsiteY18" fmla="*/ 2097310 h 3001771"/>
              <a:gd name="connsiteX19" fmla="*/ 805069 w 4681330"/>
              <a:gd name="connsiteY19" fmla="*/ 2077432 h 3001771"/>
              <a:gd name="connsiteX20" fmla="*/ 844826 w 4681330"/>
              <a:gd name="connsiteY20" fmla="*/ 2057554 h 3001771"/>
              <a:gd name="connsiteX21" fmla="*/ 924339 w 4681330"/>
              <a:gd name="connsiteY21" fmla="*/ 2047615 h 3001771"/>
              <a:gd name="connsiteX22" fmla="*/ 954156 w 4681330"/>
              <a:gd name="connsiteY22" fmla="*/ 2037676 h 3001771"/>
              <a:gd name="connsiteX23" fmla="*/ 1451113 w 4681330"/>
              <a:gd name="connsiteY23" fmla="*/ 2047615 h 3001771"/>
              <a:gd name="connsiteX24" fmla="*/ 1480930 w 4681330"/>
              <a:gd name="connsiteY24" fmla="*/ 2057554 h 3001771"/>
              <a:gd name="connsiteX25" fmla="*/ 1580321 w 4681330"/>
              <a:gd name="connsiteY25" fmla="*/ 2077432 h 3001771"/>
              <a:gd name="connsiteX26" fmla="*/ 1689652 w 4681330"/>
              <a:gd name="connsiteY26" fmla="*/ 2097310 h 3001771"/>
              <a:gd name="connsiteX27" fmla="*/ 1769165 w 4681330"/>
              <a:gd name="connsiteY27" fmla="*/ 2117189 h 3001771"/>
              <a:gd name="connsiteX28" fmla="*/ 1858617 w 4681330"/>
              <a:gd name="connsiteY28" fmla="*/ 2147006 h 3001771"/>
              <a:gd name="connsiteX29" fmla="*/ 1958008 w 4681330"/>
              <a:gd name="connsiteY29" fmla="*/ 2186763 h 3001771"/>
              <a:gd name="connsiteX30" fmla="*/ 2027582 w 4681330"/>
              <a:gd name="connsiteY30" fmla="*/ 2206641 h 3001771"/>
              <a:gd name="connsiteX31" fmla="*/ 2087217 w 4681330"/>
              <a:gd name="connsiteY31" fmla="*/ 2226519 h 3001771"/>
              <a:gd name="connsiteX32" fmla="*/ 2206486 w 4681330"/>
              <a:gd name="connsiteY32" fmla="*/ 2246397 h 3001771"/>
              <a:gd name="connsiteX33" fmla="*/ 2266121 w 4681330"/>
              <a:gd name="connsiteY33" fmla="*/ 2266276 h 3001771"/>
              <a:gd name="connsiteX34" fmla="*/ 2345634 w 4681330"/>
              <a:gd name="connsiteY34" fmla="*/ 2276215 h 3001771"/>
              <a:gd name="connsiteX35" fmla="*/ 2395330 w 4681330"/>
              <a:gd name="connsiteY35" fmla="*/ 2286154 h 3001771"/>
              <a:gd name="connsiteX36" fmla="*/ 2594113 w 4681330"/>
              <a:gd name="connsiteY36" fmla="*/ 2276215 h 3001771"/>
              <a:gd name="connsiteX37" fmla="*/ 2643808 w 4681330"/>
              <a:gd name="connsiteY37" fmla="*/ 2266276 h 3001771"/>
              <a:gd name="connsiteX38" fmla="*/ 2663686 w 4681330"/>
              <a:gd name="connsiteY38" fmla="*/ 2246397 h 3001771"/>
              <a:gd name="connsiteX39" fmla="*/ 2733260 w 4681330"/>
              <a:gd name="connsiteY39" fmla="*/ 2216580 h 3001771"/>
              <a:gd name="connsiteX40" fmla="*/ 2773017 w 4681330"/>
              <a:gd name="connsiteY40" fmla="*/ 2176823 h 3001771"/>
              <a:gd name="connsiteX41" fmla="*/ 2872408 w 4681330"/>
              <a:gd name="connsiteY41" fmla="*/ 2097310 h 3001771"/>
              <a:gd name="connsiteX42" fmla="*/ 2892286 w 4681330"/>
              <a:gd name="connsiteY42" fmla="*/ 2057554 h 3001771"/>
              <a:gd name="connsiteX43" fmla="*/ 2932043 w 4681330"/>
              <a:gd name="connsiteY43" fmla="*/ 2017797 h 3001771"/>
              <a:gd name="connsiteX44" fmla="*/ 2951921 w 4681330"/>
              <a:gd name="connsiteY44" fmla="*/ 1978041 h 3001771"/>
              <a:gd name="connsiteX45" fmla="*/ 3001617 w 4681330"/>
              <a:gd name="connsiteY45" fmla="*/ 1908467 h 3001771"/>
              <a:gd name="connsiteX46" fmla="*/ 3031434 w 4681330"/>
              <a:gd name="connsiteY46" fmla="*/ 1828954 h 3001771"/>
              <a:gd name="connsiteX47" fmla="*/ 3051313 w 4681330"/>
              <a:gd name="connsiteY47" fmla="*/ 1769319 h 3001771"/>
              <a:gd name="connsiteX48" fmla="*/ 3061252 w 4681330"/>
              <a:gd name="connsiteY48" fmla="*/ 1729563 h 3001771"/>
              <a:gd name="connsiteX49" fmla="*/ 3101008 w 4681330"/>
              <a:gd name="connsiteY49" fmla="*/ 1630171 h 3001771"/>
              <a:gd name="connsiteX50" fmla="*/ 3110947 w 4681330"/>
              <a:gd name="connsiteY50" fmla="*/ 1560597 h 3001771"/>
              <a:gd name="connsiteX51" fmla="*/ 3120886 w 4681330"/>
              <a:gd name="connsiteY51" fmla="*/ 1510902 h 3001771"/>
              <a:gd name="connsiteX52" fmla="*/ 3130826 w 4681330"/>
              <a:gd name="connsiteY52" fmla="*/ 1411510 h 3001771"/>
              <a:gd name="connsiteX53" fmla="*/ 3170582 w 4681330"/>
              <a:gd name="connsiteY53" fmla="*/ 1302180 h 3001771"/>
              <a:gd name="connsiteX54" fmla="*/ 3200400 w 4681330"/>
              <a:gd name="connsiteY54" fmla="*/ 1222667 h 3001771"/>
              <a:gd name="connsiteX55" fmla="*/ 3220278 w 4681330"/>
              <a:gd name="connsiteY55" fmla="*/ 1192850 h 3001771"/>
              <a:gd name="connsiteX56" fmla="*/ 3240156 w 4681330"/>
              <a:gd name="connsiteY56" fmla="*/ 1133215 h 3001771"/>
              <a:gd name="connsiteX57" fmla="*/ 3260034 w 4681330"/>
              <a:gd name="connsiteY57" fmla="*/ 1043763 h 3001771"/>
              <a:gd name="connsiteX58" fmla="*/ 3250095 w 4681330"/>
              <a:gd name="connsiteY58" fmla="*/ 904615 h 3001771"/>
              <a:gd name="connsiteX59" fmla="*/ 3230217 w 4681330"/>
              <a:gd name="connsiteY59" fmla="*/ 864858 h 3001771"/>
              <a:gd name="connsiteX60" fmla="*/ 3210339 w 4681330"/>
              <a:gd name="connsiteY60" fmla="*/ 815163 h 3001771"/>
              <a:gd name="connsiteX61" fmla="*/ 3180521 w 4681330"/>
              <a:gd name="connsiteY61" fmla="*/ 725710 h 3001771"/>
              <a:gd name="connsiteX62" fmla="*/ 3170582 w 4681330"/>
              <a:gd name="connsiteY62" fmla="*/ 695893 h 3001771"/>
              <a:gd name="connsiteX63" fmla="*/ 3180521 w 4681330"/>
              <a:gd name="connsiteY63" fmla="*/ 208876 h 3001771"/>
              <a:gd name="connsiteX64" fmla="*/ 3230217 w 4681330"/>
              <a:gd name="connsiteY64" fmla="*/ 159180 h 3001771"/>
              <a:gd name="connsiteX65" fmla="*/ 3260034 w 4681330"/>
              <a:gd name="connsiteY65" fmla="*/ 139302 h 3001771"/>
              <a:gd name="connsiteX66" fmla="*/ 3279913 w 4681330"/>
              <a:gd name="connsiteY66" fmla="*/ 119423 h 3001771"/>
              <a:gd name="connsiteX67" fmla="*/ 3339547 w 4681330"/>
              <a:gd name="connsiteY67" fmla="*/ 99545 h 3001771"/>
              <a:gd name="connsiteX68" fmla="*/ 3369365 w 4681330"/>
              <a:gd name="connsiteY68" fmla="*/ 89606 h 3001771"/>
              <a:gd name="connsiteX69" fmla="*/ 3399182 w 4681330"/>
              <a:gd name="connsiteY69" fmla="*/ 79667 h 3001771"/>
              <a:gd name="connsiteX70" fmla="*/ 3458817 w 4681330"/>
              <a:gd name="connsiteY70" fmla="*/ 69728 h 3001771"/>
              <a:gd name="connsiteX71" fmla="*/ 3568147 w 4681330"/>
              <a:gd name="connsiteY71" fmla="*/ 49850 h 3001771"/>
              <a:gd name="connsiteX72" fmla="*/ 3756991 w 4681330"/>
              <a:gd name="connsiteY72" fmla="*/ 20032 h 3001771"/>
              <a:gd name="connsiteX73" fmla="*/ 3856382 w 4681330"/>
              <a:gd name="connsiteY73" fmla="*/ 154 h 3001771"/>
              <a:gd name="connsiteX74" fmla="*/ 4055165 w 4681330"/>
              <a:gd name="connsiteY74" fmla="*/ 39910 h 3001771"/>
              <a:gd name="connsiteX75" fmla="*/ 4144617 w 4681330"/>
              <a:gd name="connsiteY75" fmla="*/ 79667 h 3001771"/>
              <a:gd name="connsiteX76" fmla="*/ 4184373 w 4681330"/>
              <a:gd name="connsiteY76" fmla="*/ 99545 h 3001771"/>
              <a:gd name="connsiteX77" fmla="*/ 4234069 w 4681330"/>
              <a:gd name="connsiteY77" fmla="*/ 119423 h 3001771"/>
              <a:gd name="connsiteX78" fmla="*/ 4293704 w 4681330"/>
              <a:gd name="connsiteY78" fmla="*/ 139302 h 3001771"/>
              <a:gd name="connsiteX79" fmla="*/ 4333460 w 4681330"/>
              <a:gd name="connsiteY79" fmla="*/ 159180 h 3001771"/>
              <a:gd name="connsiteX80" fmla="*/ 4383156 w 4681330"/>
              <a:gd name="connsiteY80" fmla="*/ 169119 h 3001771"/>
              <a:gd name="connsiteX81" fmla="*/ 4462669 w 4681330"/>
              <a:gd name="connsiteY81" fmla="*/ 188997 h 3001771"/>
              <a:gd name="connsiteX82" fmla="*/ 4502426 w 4681330"/>
              <a:gd name="connsiteY82" fmla="*/ 198937 h 3001771"/>
              <a:gd name="connsiteX83" fmla="*/ 4532243 w 4681330"/>
              <a:gd name="connsiteY83" fmla="*/ 208876 h 3001771"/>
              <a:gd name="connsiteX84" fmla="*/ 4681330 w 4681330"/>
              <a:gd name="connsiteY84" fmla="*/ 208876 h 30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681330" h="3001771">
                <a:moveTo>
                  <a:pt x="0" y="3001771"/>
                </a:moveTo>
                <a:cubicBezTo>
                  <a:pt x="9939" y="2955388"/>
                  <a:pt x="14817" y="2907624"/>
                  <a:pt x="29817" y="2862623"/>
                </a:cubicBezTo>
                <a:cubicBezTo>
                  <a:pt x="33130" y="2852684"/>
                  <a:pt x="36878" y="2842880"/>
                  <a:pt x="39756" y="2832806"/>
                </a:cubicBezTo>
                <a:cubicBezTo>
                  <a:pt x="43509" y="2819672"/>
                  <a:pt x="44314" y="2805605"/>
                  <a:pt x="49695" y="2793050"/>
                </a:cubicBezTo>
                <a:cubicBezTo>
                  <a:pt x="54400" y="2782070"/>
                  <a:pt x="63242" y="2773362"/>
                  <a:pt x="69573" y="2763232"/>
                </a:cubicBezTo>
                <a:cubicBezTo>
                  <a:pt x="146647" y="2639914"/>
                  <a:pt x="41559" y="2797272"/>
                  <a:pt x="149086" y="2653902"/>
                </a:cubicBezTo>
                <a:cubicBezTo>
                  <a:pt x="163420" y="2634789"/>
                  <a:pt x="175143" y="2613839"/>
                  <a:pt x="188843" y="2594267"/>
                </a:cubicBezTo>
                <a:cubicBezTo>
                  <a:pt x="198343" y="2580696"/>
                  <a:pt x="209880" y="2568557"/>
                  <a:pt x="218660" y="2554510"/>
                </a:cubicBezTo>
                <a:cubicBezTo>
                  <a:pt x="226513" y="2541946"/>
                  <a:pt x="229927" y="2526810"/>
                  <a:pt x="238539" y="2514754"/>
                </a:cubicBezTo>
                <a:cubicBezTo>
                  <a:pt x="246709" y="2503316"/>
                  <a:pt x="259358" y="2495735"/>
                  <a:pt x="268356" y="2484937"/>
                </a:cubicBezTo>
                <a:cubicBezTo>
                  <a:pt x="302239" y="2444277"/>
                  <a:pt x="275715" y="2463960"/>
                  <a:pt x="308113" y="2415363"/>
                </a:cubicBezTo>
                <a:cubicBezTo>
                  <a:pt x="313311" y="2407566"/>
                  <a:pt x="322137" y="2402801"/>
                  <a:pt x="327991" y="2395484"/>
                </a:cubicBezTo>
                <a:cubicBezTo>
                  <a:pt x="335453" y="2386156"/>
                  <a:pt x="340926" y="2375387"/>
                  <a:pt x="347869" y="2365667"/>
                </a:cubicBezTo>
                <a:cubicBezTo>
                  <a:pt x="357497" y="2352187"/>
                  <a:pt x="367747" y="2339162"/>
                  <a:pt x="377686" y="2325910"/>
                </a:cubicBezTo>
                <a:cubicBezTo>
                  <a:pt x="385770" y="2301660"/>
                  <a:pt x="388238" y="2285542"/>
                  <a:pt x="407504" y="2266276"/>
                </a:cubicBezTo>
                <a:cubicBezTo>
                  <a:pt x="448654" y="2225126"/>
                  <a:pt x="470181" y="2223048"/>
                  <a:pt x="516834" y="2186763"/>
                </a:cubicBezTo>
                <a:cubicBezTo>
                  <a:pt x="527929" y="2178133"/>
                  <a:pt x="536713" y="2166884"/>
                  <a:pt x="546652" y="2156945"/>
                </a:cubicBezTo>
                <a:cubicBezTo>
                  <a:pt x="562609" y="2109073"/>
                  <a:pt x="545227" y="2132454"/>
                  <a:pt x="606286" y="2117189"/>
                </a:cubicBezTo>
                <a:cubicBezTo>
                  <a:pt x="629685" y="2111339"/>
                  <a:pt x="652358" y="2102734"/>
                  <a:pt x="675860" y="2097310"/>
                </a:cubicBezTo>
                <a:cubicBezTo>
                  <a:pt x="698267" y="2092139"/>
                  <a:pt x="785684" y="2080201"/>
                  <a:pt x="805069" y="2077432"/>
                </a:cubicBezTo>
                <a:cubicBezTo>
                  <a:pt x="818321" y="2070806"/>
                  <a:pt x="830452" y="2061147"/>
                  <a:pt x="844826" y="2057554"/>
                </a:cubicBezTo>
                <a:cubicBezTo>
                  <a:pt x="870739" y="2051076"/>
                  <a:pt x="898059" y="2052393"/>
                  <a:pt x="924339" y="2047615"/>
                </a:cubicBezTo>
                <a:cubicBezTo>
                  <a:pt x="934647" y="2045741"/>
                  <a:pt x="944217" y="2040989"/>
                  <a:pt x="954156" y="2037676"/>
                </a:cubicBezTo>
                <a:lnTo>
                  <a:pt x="1451113" y="2047615"/>
                </a:lnTo>
                <a:cubicBezTo>
                  <a:pt x="1461582" y="2048010"/>
                  <a:pt x="1470722" y="2055198"/>
                  <a:pt x="1480930" y="2057554"/>
                </a:cubicBezTo>
                <a:cubicBezTo>
                  <a:pt x="1513851" y="2065151"/>
                  <a:pt x="1547113" y="2071206"/>
                  <a:pt x="1580321" y="2077432"/>
                </a:cubicBezTo>
                <a:cubicBezTo>
                  <a:pt x="1634424" y="2087576"/>
                  <a:pt x="1638801" y="2085575"/>
                  <a:pt x="1689652" y="2097310"/>
                </a:cubicBezTo>
                <a:cubicBezTo>
                  <a:pt x="1716272" y="2103453"/>
                  <a:pt x="1743247" y="2108550"/>
                  <a:pt x="1769165" y="2117189"/>
                </a:cubicBezTo>
                <a:cubicBezTo>
                  <a:pt x="1798982" y="2127128"/>
                  <a:pt x="1830505" y="2132950"/>
                  <a:pt x="1858617" y="2147006"/>
                </a:cubicBezTo>
                <a:cubicBezTo>
                  <a:pt x="1910165" y="2172780"/>
                  <a:pt x="1894146" y="2167113"/>
                  <a:pt x="1958008" y="2186763"/>
                </a:cubicBezTo>
                <a:cubicBezTo>
                  <a:pt x="1981061" y="2193856"/>
                  <a:pt x="2004529" y="2199548"/>
                  <a:pt x="2027582" y="2206641"/>
                </a:cubicBezTo>
                <a:cubicBezTo>
                  <a:pt x="2047609" y="2212803"/>
                  <a:pt x="2066800" y="2221807"/>
                  <a:pt x="2087217" y="2226519"/>
                </a:cubicBezTo>
                <a:cubicBezTo>
                  <a:pt x="2179635" y="2247846"/>
                  <a:pt x="2129405" y="2225374"/>
                  <a:pt x="2206486" y="2246397"/>
                </a:cubicBezTo>
                <a:cubicBezTo>
                  <a:pt x="2226701" y="2251910"/>
                  <a:pt x="2245632" y="2261886"/>
                  <a:pt x="2266121" y="2266276"/>
                </a:cubicBezTo>
                <a:cubicBezTo>
                  <a:pt x="2292239" y="2271873"/>
                  <a:pt x="2319234" y="2272154"/>
                  <a:pt x="2345634" y="2276215"/>
                </a:cubicBezTo>
                <a:cubicBezTo>
                  <a:pt x="2362331" y="2278784"/>
                  <a:pt x="2378765" y="2282841"/>
                  <a:pt x="2395330" y="2286154"/>
                </a:cubicBezTo>
                <a:cubicBezTo>
                  <a:pt x="2461591" y="2282841"/>
                  <a:pt x="2527981" y="2281506"/>
                  <a:pt x="2594113" y="2276215"/>
                </a:cubicBezTo>
                <a:cubicBezTo>
                  <a:pt x="2610952" y="2274868"/>
                  <a:pt x="2628281" y="2272931"/>
                  <a:pt x="2643808" y="2266276"/>
                </a:cubicBezTo>
                <a:cubicBezTo>
                  <a:pt x="2652421" y="2262585"/>
                  <a:pt x="2655651" y="2251218"/>
                  <a:pt x="2663686" y="2246397"/>
                </a:cubicBezTo>
                <a:cubicBezTo>
                  <a:pt x="2727665" y="2208009"/>
                  <a:pt x="2655701" y="2274750"/>
                  <a:pt x="2733260" y="2216580"/>
                </a:cubicBezTo>
                <a:cubicBezTo>
                  <a:pt x="2748253" y="2205335"/>
                  <a:pt x="2756946" y="2186465"/>
                  <a:pt x="2773017" y="2176823"/>
                </a:cubicBezTo>
                <a:cubicBezTo>
                  <a:pt x="2821034" y="2148013"/>
                  <a:pt x="2835449" y="2144829"/>
                  <a:pt x="2872408" y="2097310"/>
                </a:cubicBezTo>
                <a:cubicBezTo>
                  <a:pt x="2881504" y="2085615"/>
                  <a:pt x="2883396" y="2069407"/>
                  <a:pt x="2892286" y="2057554"/>
                </a:cubicBezTo>
                <a:cubicBezTo>
                  <a:pt x="2903531" y="2042561"/>
                  <a:pt x="2923661" y="2034560"/>
                  <a:pt x="2932043" y="2017797"/>
                </a:cubicBezTo>
                <a:cubicBezTo>
                  <a:pt x="2938669" y="2004545"/>
                  <a:pt x="2944068" y="1990605"/>
                  <a:pt x="2951921" y="1978041"/>
                </a:cubicBezTo>
                <a:cubicBezTo>
                  <a:pt x="2987468" y="1921166"/>
                  <a:pt x="2973587" y="1957520"/>
                  <a:pt x="3001617" y="1908467"/>
                </a:cubicBezTo>
                <a:cubicBezTo>
                  <a:pt x="3029681" y="1859354"/>
                  <a:pt x="3015986" y="1880446"/>
                  <a:pt x="3031434" y="1828954"/>
                </a:cubicBezTo>
                <a:cubicBezTo>
                  <a:pt x="3037455" y="1808884"/>
                  <a:pt x="3046231" y="1789647"/>
                  <a:pt x="3051313" y="1769319"/>
                </a:cubicBezTo>
                <a:cubicBezTo>
                  <a:pt x="3054626" y="1756067"/>
                  <a:pt x="3056658" y="1742427"/>
                  <a:pt x="3061252" y="1729563"/>
                </a:cubicBezTo>
                <a:cubicBezTo>
                  <a:pt x="3073253" y="1695959"/>
                  <a:pt x="3101008" y="1630171"/>
                  <a:pt x="3101008" y="1630171"/>
                </a:cubicBezTo>
                <a:cubicBezTo>
                  <a:pt x="3104321" y="1606980"/>
                  <a:pt x="3107096" y="1583705"/>
                  <a:pt x="3110947" y="1560597"/>
                </a:cubicBezTo>
                <a:cubicBezTo>
                  <a:pt x="3113724" y="1543934"/>
                  <a:pt x="3118653" y="1527647"/>
                  <a:pt x="3120886" y="1510902"/>
                </a:cubicBezTo>
                <a:cubicBezTo>
                  <a:pt x="3125287" y="1477898"/>
                  <a:pt x="3124690" y="1444236"/>
                  <a:pt x="3130826" y="1411510"/>
                </a:cubicBezTo>
                <a:cubicBezTo>
                  <a:pt x="3136046" y="1383671"/>
                  <a:pt x="3160207" y="1329846"/>
                  <a:pt x="3170582" y="1302180"/>
                </a:cubicBezTo>
                <a:cubicBezTo>
                  <a:pt x="3183486" y="1267770"/>
                  <a:pt x="3181190" y="1261087"/>
                  <a:pt x="3200400" y="1222667"/>
                </a:cubicBezTo>
                <a:cubicBezTo>
                  <a:pt x="3205742" y="1211983"/>
                  <a:pt x="3213652" y="1202789"/>
                  <a:pt x="3220278" y="1192850"/>
                </a:cubicBezTo>
                <a:cubicBezTo>
                  <a:pt x="3226904" y="1172972"/>
                  <a:pt x="3236047" y="1153762"/>
                  <a:pt x="3240156" y="1133215"/>
                </a:cubicBezTo>
                <a:cubicBezTo>
                  <a:pt x="3252774" y="1070124"/>
                  <a:pt x="3245998" y="1099908"/>
                  <a:pt x="3260034" y="1043763"/>
                </a:cubicBezTo>
                <a:cubicBezTo>
                  <a:pt x="3256721" y="997380"/>
                  <a:pt x="3257740" y="950483"/>
                  <a:pt x="3250095" y="904615"/>
                </a:cubicBezTo>
                <a:cubicBezTo>
                  <a:pt x="3247659" y="890000"/>
                  <a:pt x="3236234" y="878397"/>
                  <a:pt x="3230217" y="864858"/>
                </a:cubicBezTo>
                <a:cubicBezTo>
                  <a:pt x="3222971" y="848555"/>
                  <a:pt x="3216436" y="831930"/>
                  <a:pt x="3210339" y="815163"/>
                </a:cubicBezTo>
                <a:cubicBezTo>
                  <a:pt x="3210318" y="815106"/>
                  <a:pt x="3185500" y="740647"/>
                  <a:pt x="3180521" y="725710"/>
                </a:cubicBezTo>
                <a:lnTo>
                  <a:pt x="3170582" y="695893"/>
                </a:lnTo>
                <a:cubicBezTo>
                  <a:pt x="3173895" y="533554"/>
                  <a:pt x="3162590" y="370256"/>
                  <a:pt x="3180521" y="208876"/>
                </a:cubicBezTo>
                <a:cubicBezTo>
                  <a:pt x="3183108" y="185592"/>
                  <a:pt x="3210725" y="172175"/>
                  <a:pt x="3230217" y="159180"/>
                </a:cubicBezTo>
                <a:cubicBezTo>
                  <a:pt x="3240156" y="152554"/>
                  <a:pt x="3250706" y="146764"/>
                  <a:pt x="3260034" y="139302"/>
                </a:cubicBezTo>
                <a:cubicBezTo>
                  <a:pt x="3267352" y="133448"/>
                  <a:pt x="3271531" y="123614"/>
                  <a:pt x="3279913" y="119423"/>
                </a:cubicBezTo>
                <a:cubicBezTo>
                  <a:pt x="3298654" y="110052"/>
                  <a:pt x="3319669" y="106171"/>
                  <a:pt x="3339547" y="99545"/>
                </a:cubicBezTo>
                <a:lnTo>
                  <a:pt x="3369365" y="89606"/>
                </a:lnTo>
                <a:cubicBezTo>
                  <a:pt x="3379304" y="86293"/>
                  <a:pt x="3388848" y="81389"/>
                  <a:pt x="3399182" y="79667"/>
                </a:cubicBezTo>
                <a:lnTo>
                  <a:pt x="3458817" y="69728"/>
                </a:lnTo>
                <a:cubicBezTo>
                  <a:pt x="3529089" y="46304"/>
                  <a:pt x="3439702" y="73934"/>
                  <a:pt x="3568147" y="49850"/>
                </a:cubicBezTo>
                <a:cubicBezTo>
                  <a:pt x="3757584" y="14330"/>
                  <a:pt x="3520766" y="41507"/>
                  <a:pt x="3756991" y="20032"/>
                </a:cubicBezTo>
                <a:cubicBezTo>
                  <a:pt x="3778045" y="14768"/>
                  <a:pt x="3839707" y="-1770"/>
                  <a:pt x="3856382" y="154"/>
                </a:cubicBezTo>
                <a:cubicBezTo>
                  <a:pt x="3923510" y="7899"/>
                  <a:pt x="3988904" y="26658"/>
                  <a:pt x="4055165" y="39910"/>
                </a:cubicBezTo>
                <a:lnTo>
                  <a:pt x="4144617" y="79667"/>
                </a:lnTo>
                <a:cubicBezTo>
                  <a:pt x="4158069" y="85876"/>
                  <a:pt x="4170834" y="93528"/>
                  <a:pt x="4184373" y="99545"/>
                </a:cubicBezTo>
                <a:cubicBezTo>
                  <a:pt x="4200677" y="106791"/>
                  <a:pt x="4217302" y="113326"/>
                  <a:pt x="4234069" y="119423"/>
                </a:cubicBezTo>
                <a:cubicBezTo>
                  <a:pt x="4253761" y="126584"/>
                  <a:pt x="4274962" y="129931"/>
                  <a:pt x="4293704" y="139302"/>
                </a:cubicBezTo>
                <a:cubicBezTo>
                  <a:pt x="4306956" y="145928"/>
                  <a:pt x="4319404" y="154495"/>
                  <a:pt x="4333460" y="159180"/>
                </a:cubicBezTo>
                <a:cubicBezTo>
                  <a:pt x="4349486" y="164522"/>
                  <a:pt x="4366695" y="165320"/>
                  <a:pt x="4383156" y="169119"/>
                </a:cubicBezTo>
                <a:cubicBezTo>
                  <a:pt x="4409776" y="175262"/>
                  <a:pt x="4436165" y="182371"/>
                  <a:pt x="4462669" y="188997"/>
                </a:cubicBezTo>
                <a:cubicBezTo>
                  <a:pt x="4475921" y="192310"/>
                  <a:pt x="4489467" y="194617"/>
                  <a:pt x="4502426" y="198937"/>
                </a:cubicBezTo>
                <a:cubicBezTo>
                  <a:pt x="4512365" y="202250"/>
                  <a:pt x="4521783" y="208295"/>
                  <a:pt x="4532243" y="208876"/>
                </a:cubicBezTo>
                <a:cubicBezTo>
                  <a:pt x="4581862" y="211633"/>
                  <a:pt x="4631634" y="208876"/>
                  <a:pt x="4681330" y="208876"/>
                </a:cubicBezTo>
              </a:path>
            </a:pathLst>
          </a:cu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9597DFB-5513-4AF1-8CC9-A9F00E9E6379}"/>
              </a:ext>
            </a:extLst>
          </p:cNvPr>
          <p:cNvSpPr txBox="1"/>
          <p:nvPr/>
        </p:nvSpPr>
        <p:spPr>
          <a:xfrm>
            <a:off x="6157290" y="5078972"/>
            <a:ext cx="433132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A</a:t>
            </a:r>
            <a:endParaRPr lang="en-GB" sz="3200" b="1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1898A1AE-9DF5-454F-8D89-C59AAE6707B0}"/>
              </a:ext>
            </a:extLst>
          </p:cNvPr>
          <p:cNvSpPr txBox="1"/>
          <p:nvPr/>
        </p:nvSpPr>
        <p:spPr>
          <a:xfrm>
            <a:off x="11120230" y="1772555"/>
            <a:ext cx="41549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B</a:t>
            </a:r>
            <a:endParaRPr lang="en-GB" sz="3200" b="1" dirty="0"/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2BB554CC-A00C-416C-BEB9-A23B5991CA46}"/>
              </a:ext>
            </a:extLst>
          </p:cNvPr>
          <p:cNvCxnSpPr>
            <a:cxnSpLocks/>
          </p:cNvCxnSpPr>
          <p:nvPr/>
        </p:nvCxnSpPr>
        <p:spPr>
          <a:xfrm flipV="1">
            <a:off x="6157290" y="3866398"/>
            <a:ext cx="566531" cy="8497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8597A56A-DF41-49C9-85E3-7CE88F41E120}"/>
              </a:ext>
            </a:extLst>
          </p:cNvPr>
          <p:cNvCxnSpPr>
            <a:cxnSpLocks/>
          </p:cNvCxnSpPr>
          <p:nvPr/>
        </p:nvCxnSpPr>
        <p:spPr>
          <a:xfrm flipV="1">
            <a:off x="6846403" y="3677555"/>
            <a:ext cx="622852" cy="1888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CC600FCE-1AC2-4510-B733-D21E77B2A868}"/>
              </a:ext>
            </a:extLst>
          </p:cNvPr>
          <p:cNvCxnSpPr>
            <a:cxnSpLocks/>
          </p:cNvCxnSpPr>
          <p:nvPr/>
        </p:nvCxnSpPr>
        <p:spPr>
          <a:xfrm>
            <a:off x="7528012" y="3727251"/>
            <a:ext cx="825826" cy="1391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4D429AC1-8219-407D-9252-CAB058C1B03D}"/>
              </a:ext>
            </a:extLst>
          </p:cNvPr>
          <p:cNvCxnSpPr>
            <a:cxnSpLocks/>
          </p:cNvCxnSpPr>
          <p:nvPr/>
        </p:nvCxnSpPr>
        <p:spPr>
          <a:xfrm>
            <a:off x="8412595" y="3866398"/>
            <a:ext cx="63698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0CDCE34F-EBDD-4F66-9D76-AD452E394E7D}"/>
              </a:ext>
            </a:extLst>
          </p:cNvPr>
          <p:cNvCxnSpPr>
            <a:cxnSpLocks/>
          </p:cNvCxnSpPr>
          <p:nvPr/>
        </p:nvCxnSpPr>
        <p:spPr>
          <a:xfrm flipV="1">
            <a:off x="9049577" y="3160720"/>
            <a:ext cx="327991" cy="63610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DEF9ACA1-1F05-468D-8484-0E365E8BD533}"/>
              </a:ext>
            </a:extLst>
          </p:cNvPr>
          <p:cNvCxnSpPr>
            <a:cxnSpLocks/>
          </p:cNvCxnSpPr>
          <p:nvPr/>
        </p:nvCxnSpPr>
        <p:spPr>
          <a:xfrm flipV="1">
            <a:off x="9377568" y="2256182"/>
            <a:ext cx="0" cy="8349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4F89413F-BA39-45D2-87E2-A51B2D3CA970}"/>
              </a:ext>
            </a:extLst>
          </p:cNvPr>
          <p:cNvCxnSpPr>
            <a:cxnSpLocks/>
          </p:cNvCxnSpPr>
          <p:nvPr/>
        </p:nvCxnSpPr>
        <p:spPr>
          <a:xfrm flipV="1">
            <a:off x="9377568" y="1772555"/>
            <a:ext cx="248479" cy="4140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99973FBD-F43F-48A5-BC82-D8CAA139ADCE}"/>
              </a:ext>
            </a:extLst>
          </p:cNvPr>
          <p:cNvCxnSpPr>
            <a:cxnSpLocks/>
          </p:cNvCxnSpPr>
          <p:nvPr/>
        </p:nvCxnSpPr>
        <p:spPr>
          <a:xfrm flipV="1">
            <a:off x="9655864" y="1686338"/>
            <a:ext cx="665921" cy="1292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23F2551B-2C8B-4BAB-93DB-6E8AFA8379B6}"/>
              </a:ext>
            </a:extLst>
          </p:cNvPr>
          <p:cNvCxnSpPr>
            <a:cxnSpLocks/>
          </p:cNvCxnSpPr>
          <p:nvPr/>
        </p:nvCxnSpPr>
        <p:spPr>
          <a:xfrm>
            <a:off x="10391359" y="1750942"/>
            <a:ext cx="626166" cy="2286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1B20CB50-8211-4B1B-A0EF-99FED069F295}"/>
              </a:ext>
            </a:extLst>
          </p:cNvPr>
          <p:cNvSpPr txBox="1"/>
          <p:nvPr/>
        </p:nvSpPr>
        <p:spPr>
          <a:xfrm>
            <a:off x="7635051" y="4597036"/>
            <a:ext cx="2532232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IRREVERSIBLE</a:t>
            </a:r>
            <a:endParaRPr lang="en-GB" sz="3200" b="1" dirty="0"/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92363842-00A8-47A2-AF80-AF938D24F651}"/>
              </a:ext>
            </a:extLst>
          </p:cNvPr>
          <p:cNvSpPr txBox="1"/>
          <p:nvPr/>
        </p:nvSpPr>
        <p:spPr>
          <a:xfrm>
            <a:off x="211764" y="6203818"/>
            <a:ext cx="4686411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ONE </a:t>
            </a:r>
            <a:r>
              <a:rPr lang="it-IT" b="1" dirty="0">
                <a:highlight>
                  <a:srgbClr val="FFFF00"/>
                </a:highlight>
              </a:rPr>
              <a:t>CAN</a:t>
            </a:r>
            <a:r>
              <a:rPr lang="it-IT" b="1" dirty="0"/>
              <a:t> INVERT THE TRANSFORMATION PATH</a:t>
            </a:r>
            <a:endParaRPr lang="en-GB" b="1" dirty="0"/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42289CBD-6CB7-4EE2-9E15-ACA0DEE4217D}"/>
              </a:ext>
            </a:extLst>
          </p:cNvPr>
          <p:cNvSpPr txBox="1"/>
          <p:nvPr/>
        </p:nvSpPr>
        <p:spPr>
          <a:xfrm>
            <a:off x="6557961" y="6126682"/>
            <a:ext cx="5102935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ONE </a:t>
            </a:r>
            <a:r>
              <a:rPr lang="it-IT" b="1" dirty="0">
                <a:highlight>
                  <a:srgbClr val="FFFF00"/>
                </a:highlight>
              </a:rPr>
              <a:t>CANNOT</a:t>
            </a:r>
            <a:r>
              <a:rPr lang="it-IT" b="1" dirty="0"/>
              <a:t> INVERT THE TRANSFORMATION PATH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1372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202CD6-B495-4955-8CFC-CB541DF0D6CE}"/>
              </a:ext>
            </a:extLst>
          </p:cNvPr>
          <p:cNvSpPr txBox="1"/>
          <p:nvPr/>
        </p:nvSpPr>
        <p:spPr>
          <a:xfrm>
            <a:off x="728683" y="130165"/>
            <a:ext cx="993881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FUNDAMETAL THERMODYNAMIC VARIABLE FOR SYSTEM TRANSFORMATION</a:t>
            </a:r>
          </a:p>
          <a:p>
            <a:pPr algn="ctr"/>
            <a:r>
              <a:rPr lang="it-IT" sz="2400" b="1" dirty="0"/>
              <a:t>(</a:t>
            </a:r>
            <a:r>
              <a:rPr lang="it-IT" sz="2400" b="1" dirty="0">
                <a:highlight>
                  <a:srgbClr val="FFFF00"/>
                </a:highlight>
              </a:rPr>
              <a:t>CLOSED SYSTEMS</a:t>
            </a:r>
            <a:r>
              <a:rPr lang="it-IT" sz="2400" b="1" dirty="0"/>
              <a:t>)</a:t>
            </a:r>
            <a:endParaRPr lang="en-GB" sz="24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4787A1-B4F0-423C-B07C-ADC545380A47}"/>
              </a:ext>
            </a:extLst>
          </p:cNvPr>
          <p:cNvSpPr txBox="1"/>
          <p:nvPr/>
        </p:nvSpPr>
        <p:spPr>
          <a:xfrm>
            <a:off x="8167143" y="4796528"/>
            <a:ext cx="3893053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ENTROPY: </a:t>
            </a:r>
            <a:r>
              <a:rPr lang="it-IT" sz="2800" b="1" dirty="0">
                <a:highlight>
                  <a:srgbClr val="FFFF00"/>
                </a:highlight>
              </a:rPr>
              <a:t>state </a:t>
            </a:r>
            <a:r>
              <a:rPr lang="it-IT" sz="2800" b="1" dirty="0" err="1">
                <a:highlight>
                  <a:srgbClr val="FFFF00"/>
                </a:highlight>
              </a:rPr>
              <a:t>function</a:t>
            </a:r>
            <a:r>
              <a:rPr lang="it-IT" sz="2800" b="1" dirty="0">
                <a:highlight>
                  <a:srgbClr val="FFFF00"/>
                </a:highlight>
              </a:rPr>
              <a:t> </a:t>
            </a:r>
            <a:endParaRPr lang="en-GB" sz="2800" b="1" dirty="0">
              <a:highlight>
                <a:srgbClr val="FFFF00"/>
              </a:highlight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C0054C-E7A0-4D77-BB1C-41373E5C5F03}"/>
              </a:ext>
            </a:extLst>
          </p:cNvPr>
          <p:cNvSpPr txBox="1"/>
          <p:nvPr/>
        </p:nvSpPr>
        <p:spPr>
          <a:xfrm>
            <a:off x="4439681" y="1199752"/>
            <a:ext cx="331263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CLAUSIUS THEOREM </a:t>
            </a:r>
            <a:endParaRPr lang="en-GB" sz="2800" b="1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328B5A37-7CFA-4836-9849-24170067C1BC}"/>
              </a:ext>
            </a:extLst>
          </p:cNvPr>
          <p:cNvSpPr/>
          <p:nvPr/>
        </p:nvSpPr>
        <p:spPr>
          <a:xfrm>
            <a:off x="1689652" y="1993895"/>
            <a:ext cx="5913783" cy="4201331"/>
          </a:xfrm>
          <a:custGeom>
            <a:avLst/>
            <a:gdLst>
              <a:gd name="connsiteX0" fmla="*/ 198783 w 5913783"/>
              <a:gd name="connsiteY0" fmla="*/ 825171 h 4201331"/>
              <a:gd name="connsiteX1" fmla="*/ 218661 w 5913783"/>
              <a:gd name="connsiteY1" fmla="*/ 914623 h 4201331"/>
              <a:gd name="connsiteX2" fmla="*/ 248479 w 5913783"/>
              <a:gd name="connsiteY2" fmla="*/ 984197 h 4201331"/>
              <a:gd name="connsiteX3" fmla="*/ 258418 w 5913783"/>
              <a:gd name="connsiteY3" fmla="*/ 1053771 h 4201331"/>
              <a:gd name="connsiteX4" fmla="*/ 278296 w 5913783"/>
              <a:gd name="connsiteY4" fmla="*/ 1163101 h 4201331"/>
              <a:gd name="connsiteX5" fmla="*/ 268357 w 5913783"/>
              <a:gd name="connsiteY5" fmla="*/ 1451336 h 4201331"/>
              <a:gd name="connsiteX6" fmla="*/ 258418 w 5913783"/>
              <a:gd name="connsiteY6" fmla="*/ 1501031 h 4201331"/>
              <a:gd name="connsiteX7" fmla="*/ 248479 w 5913783"/>
              <a:gd name="connsiteY7" fmla="*/ 1560666 h 4201331"/>
              <a:gd name="connsiteX8" fmla="*/ 238539 w 5913783"/>
              <a:gd name="connsiteY8" fmla="*/ 1610362 h 4201331"/>
              <a:gd name="connsiteX9" fmla="*/ 228600 w 5913783"/>
              <a:gd name="connsiteY9" fmla="*/ 1669997 h 4201331"/>
              <a:gd name="connsiteX10" fmla="*/ 208722 w 5913783"/>
              <a:gd name="connsiteY10" fmla="*/ 1709753 h 4201331"/>
              <a:gd name="connsiteX11" fmla="*/ 178905 w 5913783"/>
              <a:gd name="connsiteY11" fmla="*/ 1819084 h 4201331"/>
              <a:gd name="connsiteX12" fmla="*/ 159026 w 5913783"/>
              <a:gd name="connsiteY12" fmla="*/ 1878718 h 4201331"/>
              <a:gd name="connsiteX13" fmla="*/ 139148 w 5913783"/>
              <a:gd name="connsiteY13" fmla="*/ 1918475 h 4201331"/>
              <a:gd name="connsiteX14" fmla="*/ 129209 w 5913783"/>
              <a:gd name="connsiteY14" fmla="*/ 1958231 h 4201331"/>
              <a:gd name="connsiteX15" fmla="*/ 109331 w 5913783"/>
              <a:gd name="connsiteY15" fmla="*/ 2017866 h 4201331"/>
              <a:gd name="connsiteX16" fmla="*/ 99392 w 5913783"/>
              <a:gd name="connsiteY16" fmla="*/ 2047684 h 4201331"/>
              <a:gd name="connsiteX17" fmla="*/ 69574 w 5913783"/>
              <a:gd name="connsiteY17" fmla="*/ 2087440 h 4201331"/>
              <a:gd name="connsiteX18" fmla="*/ 59635 w 5913783"/>
              <a:gd name="connsiteY18" fmla="*/ 2137136 h 4201331"/>
              <a:gd name="connsiteX19" fmla="*/ 49696 w 5913783"/>
              <a:gd name="connsiteY19" fmla="*/ 2166953 h 4201331"/>
              <a:gd name="connsiteX20" fmla="*/ 39757 w 5913783"/>
              <a:gd name="connsiteY20" fmla="*/ 2206710 h 4201331"/>
              <a:gd name="connsiteX21" fmla="*/ 29818 w 5913783"/>
              <a:gd name="connsiteY21" fmla="*/ 2236527 h 4201331"/>
              <a:gd name="connsiteX22" fmla="*/ 19879 w 5913783"/>
              <a:gd name="connsiteY22" fmla="*/ 2286223 h 4201331"/>
              <a:gd name="connsiteX23" fmla="*/ 0 w 5913783"/>
              <a:gd name="connsiteY23" fmla="*/ 2385614 h 4201331"/>
              <a:gd name="connsiteX24" fmla="*/ 9939 w 5913783"/>
              <a:gd name="connsiteY24" fmla="*/ 2783179 h 4201331"/>
              <a:gd name="connsiteX25" fmla="*/ 29818 w 5913783"/>
              <a:gd name="connsiteY25" fmla="*/ 2862692 h 4201331"/>
              <a:gd name="connsiteX26" fmla="*/ 49696 w 5913783"/>
              <a:gd name="connsiteY26" fmla="*/ 2972023 h 4201331"/>
              <a:gd name="connsiteX27" fmla="*/ 89452 w 5913783"/>
              <a:gd name="connsiteY27" fmla="*/ 3041597 h 4201331"/>
              <a:gd name="connsiteX28" fmla="*/ 119270 w 5913783"/>
              <a:gd name="connsiteY28" fmla="*/ 3140988 h 4201331"/>
              <a:gd name="connsiteX29" fmla="*/ 159026 w 5913783"/>
              <a:gd name="connsiteY29" fmla="*/ 3200623 h 4201331"/>
              <a:gd name="connsiteX30" fmla="*/ 198783 w 5913783"/>
              <a:gd name="connsiteY30" fmla="*/ 3290075 h 4201331"/>
              <a:gd name="connsiteX31" fmla="*/ 288235 w 5913783"/>
              <a:gd name="connsiteY31" fmla="*/ 3419284 h 4201331"/>
              <a:gd name="connsiteX32" fmla="*/ 327992 w 5913783"/>
              <a:gd name="connsiteY32" fmla="*/ 3478918 h 4201331"/>
              <a:gd name="connsiteX33" fmla="*/ 417444 w 5913783"/>
              <a:gd name="connsiteY33" fmla="*/ 3578310 h 4201331"/>
              <a:gd name="connsiteX34" fmla="*/ 447261 w 5913783"/>
              <a:gd name="connsiteY34" fmla="*/ 3598188 h 4201331"/>
              <a:gd name="connsiteX35" fmla="*/ 506896 w 5913783"/>
              <a:gd name="connsiteY35" fmla="*/ 3657823 h 4201331"/>
              <a:gd name="connsiteX36" fmla="*/ 556592 w 5913783"/>
              <a:gd name="connsiteY36" fmla="*/ 3717458 h 4201331"/>
              <a:gd name="connsiteX37" fmla="*/ 646044 w 5913783"/>
              <a:gd name="connsiteY37" fmla="*/ 3787031 h 4201331"/>
              <a:gd name="connsiteX38" fmla="*/ 715618 w 5913783"/>
              <a:gd name="connsiteY38" fmla="*/ 3866544 h 4201331"/>
              <a:gd name="connsiteX39" fmla="*/ 795131 w 5913783"/>
              <a:gd name="connsiteY39" fmla="*/ 3896362 h 4201331"/>
              <a:gd name="connsiteX40" fmla="*/ 854766 w 5913783"/>
              <a:gd name="connsiteY40" fmla="*/ 3936118 h 4201331"/>
              <a:gd name="connsiteX41" fmla="*/ 964096 w 5913783"/>
              <a:gd name="connsiteY41" fmla="*/ 3975875 h 4201331"/>
              <a:gd name="connsiteX42" fmla="*/ 1073426 w 5913783"/>
              <a:gd name="connsiteY42" fmla="*/ 4025571 h 4201331"/>
              <a:gd name="connsiteX43" fmla="*/ 1143000 w 5913783"/>
              <a:gd name="connsiteY43" fmla="*/ 4045449 h 4201331"/>
              <a:gd name="connsiteX44" fmla="*/ 1341783 w 5913783"/>
              <a:gd name="connsiteY44" fmla="*/ 4105084 h 4201331"/>
              <a:gd name="connsiteX45" fmla="*/ 1470992 w 5913783"/>
              <a:gd name="connsiteY45" fmla="*/ 4144840 h 4201331"/>
              <a:gd name="connsiteX46" fmla="*/ 1540566 w 5913783"/>
              <a:gd name="connsiteY46" fmla="*/ 4154779 h 4201331"/>
              <a:gd name="connsiteX47" fmla="*/ 1769166 w 5913783"/>
              <a:gd name="connsiteY47" fmla="*/ 4184597 h 4201331"/>
              <a:gd name="connsiteX48" fmla="*/ 2067339 w 5913783"/>
              <a:gd name="connsiteY48" fmla="*/ 4184597 h 4201331"/>
              <a:gd name="connsiteX49" fmla="*/ 2176670 w 5913783"/>
              <a:gd name="connsiteY49" fmla="*/ 4144840 h 4201331"/>
              <a:gd name="connsiteX50" fmla="*/ 2236305 w 5913783"/>
              <a:gd name="connsiteY50" fmla="*/ 4134901 h 4201331"/>
              <a:gd name="connsiteX51" fmla="*/ 2375452 w 5913783"/>
              <a:gd name="connsiteY51" fmla="*/ 4105084 h 4201331"/>
              <a:gd name="connsiteX52" fmla="*/ 2454966 w 5913783"/>
              <a:gd name="connsiteY52" fmla="*/ 4085205 h 4201331"/>
              <a:gd name="connsiteX53" fmla="*/ 2504661 w 5913783"/>
              <a:gd name="connsiteY53" fmla="*/ 4075266 h 4201331"/>
              <a:gd name="connsiteX54" fmla="*/ 2623931 w 5913783"/>
              <a:gd name="connsiteY54" fmla="*/ 4035510 h 4201331"/>
              <a:gd name="connsiteX55" fmla="*/ 2653748 w 5913783"/>
              <a:gd name="connsiteY55" fmla="*/ 4025571 h 4201331"/>
              <a:gd name="connsiteX56" fmla="*/ 2703444 w 5913783"/>
              <a:gd name="connsiteY56" fmla="*/ 4005692 h 4201331"/>
              <a:gd name="connsiteX57" fmla="*/ 2753139 w 5913783"/>
              <a:gd name="connsiteY57" fmla="*/ 3995753 h 4201331"/>
              <a:gd name="connsiteX58" fmla="*/ 2792896 w 5913783"/>
              <a:gd name="connsiteY58" fmla="*/ 3955997 h 4201331"/>
              <a:gd name="connsiteX59" fmla="*/ 2852531 w 5913783"/>
              <a:gd name="connsiteY59" fmla="*/ 3936118 h 4201331"/>
              <a:gd name="connsiteX60" fmla="*/ 2912166 w 5913783"/>
              <a:gd name="connsiteY60" fmla="*/ 3906301 h 4201331"/>
              <a:gd name="connsiteX61" fmla="*/ 2981739 w 5913783"/>
              <a:gd name="connsiteY61" fmla="*/ 3866544 h 4201331"/>
              <a:gd name="connsiteX62" fmla="*/ 3130826 w 5913783"/>
              <a:gd name="connsiteY62" fmla="*/ 3816849 h 4201331"/>
              <a:gd name="connsiteX63" fmla="*/ 3250096 w 5913783"/>
              <a:gd name="connsiteY63" fmla="*/ 3777092 h 4201331"/>
              <a:gd name="connsiteX64" fmla="*/ 3289852 w 5913783"/>
              <a:gd name="connsiteY64" fmla="*/ 3767153 h 4201331"/>
              <a:gd name="connsiteX65" fmla="*/ 3329609 w 5913783"/>
              <a:gd name="connsiteY65" fmla="*/ 3747275 h 4201331"/>
              <a:gd name="connsiteX66" fmla="*/ 3369366 w 5913783"/>
              <a:gd name="connsiteY66" fmla="*/ 3737336 h 4201331"/>
              <a:gd name="connsiteX67" fmla="*/ 3399183 w 5913783"/>
              <a:gd name="connsiteY67" fmla="*/ 3727397 h 4201331"/>
              <a:gd name="connsiteX68" fmla="*/ 3468757 w 5913783"/>
              <a:gd name="connsiteY68" fmla="*/ 3707518 h 4201331"/>
              <a:gd name="connsiteX69" fmla="*/ 3538331 w 5913783"/>
              <a:gd name="connsiteY69" fmla="*/ 3667762 h 4201331"/>
              <a:gd name="connsiteX70" fmla="*/ 3568148 w 5913783"/>
              <a:gd name="connsiteY70" fmla="*/ 3647884 h 4201331"/>
              <a:gd name="connsiteX71" fmla="*/ 3717235 w 5913783"/>
              <a:gd name="connsiteY71" fmla="*/ 3578310 h 4201331"/>
              <a:gd name="connsiteX72" fmla="*/ 4154557 w 5913783"/>
              <a:gd name="connsiteY72" fmla="*/ 3399405 h 4201331"/>
              <a:gd name="connsiteX73" fmla="*/ 4234070 w 5913783"/>
              <a:gd name="connsiteY73" fmla="*/ 3379527 h 4201331"/>
              <a:gd name="connsiteX74" fmla="*/ 4273826 w 5913783"/>
              <a:gd name="connsiteY74" fmla="*/ 3359649 h 4201331"/>
              <a:gd name="connsiteX75" fmla="*/ 4293705 w 5913783"/>
              <a:gd name="connsiteY75" fmla="*/ 3339771 h 4201331"/>
              <a:gd name="connsiteX76" fmla="*/ 4353339 w 5913783"/>
              <a:gd name="connsiteY76" fmla="*/ 3329831 h 4201331"/>
              <a:gd name="connsiteX77" fmla="*/ 4422913 w 5913783"/>
              <a:gd name="connsiteY77" fmla="*/ 3309953 h 4201331"/>
              <a:gd name="connsiteX78" fmla="*/ 4701209 w 5913783"/>
              <a:gd name="connsiteY78" fmla="*/ 3290075 h 4201331"/>
              <a:gd name="connsiteX79" fmla="*/ 4929809 w 5913783"/>
              <a:gd name="connsiteY79" fmla="*/ 3200623 h 4201331"/>
              <a:gd name="connsiteX80" fmla="*/ 5387009 w 5913783"/>
              <a:gd name="connsiteY80" fmla="*/ 3011779 h 4201331"/>
              <a:gd name="connsiteX81" fmla="*/ 5814392 w 5913783"/>
              <a:gd name="connsiteY81" fmla="*/ 2892510 h 4201331"/>
              <a:gd name="connsiteX82" fmla="*/ 5874026 w 5913783"/>
              <a:gd name="connsiteY82" fmla="*/ 2852753 h 4201331"/>
              <a:gd name="connsiteX83" fmla="*/ 5903844 w 5913783"/>
              <a:gd name="connsiteY83" fmla="*/ 2773240 h 4201331"/>
              <a:gd name="connsiteX84" fmla="*/ 5913783 w 5913783"/>
              <a:gd name="connsiteY84" fmla="*/ 2683788 h 4201331"/>
              <a:gd name="connsiteX85" fmla="*/ 5874026 w 5913783"/>
              <a:gd name="connsiteY85" fmla="*/ 2445249 h 4201331"/>
              <a:gd name="connsiteX86" fmla="*/ 5705061 w 5913783"/>
              <a:gd name="connsiteY86" fmla="*/ 2266344 h 4201331"/>
              <a:gd name="connsiteX87" fmla="*/ 5665305 w 5913783"/>
              <a:gd name="connsiteY87" fmla="*/ 2246466 h 4201331"/>
              <a:gd name="connsiteX88" fmla="*/ 5396948 w 5913783"/>
              <a:gd name="connsiteY88" fmla="*/ 2037744 h 4201331"/>
              <a:gd name="connsiteX89" fmla="*/ 5178287 w 5913783"/>
              <a:gd name="connsiteY89" fmla="*/ 1848901 h 4201331"/>
              <a:gd name="connsiteX90" fmla="*/ 4949687 w 5913783"/>
              <a:gd name="connsiteY90" fmla="*/ 1719692 h 4201331"/>
              <a:gd name="connsiteX91" fmla="*/ 4830418 w 5913783"/>
              <a:gd name="connsiteY91" fmla="*/ 1679936 h 4201331"/>
              <a:gd name="connsiteX92" fmla="*/ 4750905 w 5913783"/>
              <a:gd name="connsiteY92" fmla="*/ 1650118 h 4201331"/>
              <a:gd name="connsiteX93" fmla="*/ 4581939 w 5913783"/>
              <a:gd name="connsiteY93" fmla="*/ 1600423 h 4201331"/>
              <a:gd name="connsiteX94" fmla="*/ 4482548 w 5913783"/>
              <a:gd name="connsiteY94" fmla="*/ 1550727 h 4201331"/>
              <a:gd name="connsiteX95" fmla="*/ 4393096 w 5913783"/>
              <a:gd name="connsiteY95" fmla="*/ 1530849 h 4201331"/>
              <a:gd name="connsiteX96" fmla="*/ 4323522 w 5913783"/>
              <a:gd name="connsiteY96" fmla="*/ 1510971 h 4201331"/>
              <a:gd name="connsiteX97" fmla="*/ 4273826 w 5913783"/>
              <a:gd name="connsiteY97" fmla="*/ 1501031 h 4201331"/>
              <a:gd name="connsiteX98" fmla="*/ 4025348 w 5913783"/>
              <a:gd name="connsiteY98" fmla="*/ 1441397 h 4201331"/>
              <a:gd name="connsiteX99" fmla="*/ 3935896 w 5913783"/>
              <a:gd name="connsiteY99" fmla="*/ 1431458 h 4201331"/>
              <a:gd name="connsiteX100" fmla="*/ 3846444 w 5913783"/>
              <a:gd name="connsiteY100" fmla="*/ 1401640 h 4201331"/>
              <a:gd name="connsiteX101" fmla="*/ 3756992 w 5913783"/>
              <a:gd name="connsiteY101" fmla="*/ 1351944 h 4201331"/>
              <a:gd name="connsiteX102" fmla="*/ 3607905 w 5913783"/>
              <a:gd name="connsiteY102" fmla="*/ 1252553 h 4201331"/>
              <a:gd name="connsiteX103" fmla="*/ 3438939 w 5913783"/>
              <a:gd name="connsiteY103" fmla="*/ 1113405 h 4201331"/>
              <a:gd name="connsiteX104" fmla="*/ 3339548 w 5913783"/>
              <a:gd name="connsiteY104" fmla="*/ 994136 h 4201331"/>
              <a:gd name="connsiteX105" fmla="*/ 3230218 w 5913783"/>
              <a:gd name="connsiteY105" fmla="*/ 825171 h 4201331"/>
              <a:gd name="connsiteX106" fmla="*/ 3190461 w 5913783"/>
              <a:gd name="connsiteY106" fmla="*/ 785414 h 4201331"/>
              <a:gd name="connsiteX107" fmla="*/ 3170583 w 5913783"/>
              <a:gd name="connsiteY107" fmla="*/ 755597 h 4201331"/>
              <a:gd name="connsiteX108" fmla="*/ 3130826 w 5913783"/>
              <a:gd name="connsiteY108" fmla="*/ 725779 h 4201331"/>
              <a:gd name="connsiteX109" fmla="*/ 3071192 w 5913783"/>
              <a:gd name="connsiteY109" fmla="*/ 666144 h 4201331"/>
              <a:gd name="connsiteX110" fmla="*/ 2991679 w 5913783"/>
              <a:gd name="connsiteY110" fmla="*/ 616449 h 4201331"/>
              <a:gd name="connsiteX111" fmla="*/ 2912166 w 5913783"/>
              <a:gd name="connsiteY111" fmla="*/ 556814 h 4201331"/>
              <a:gd name="connsiteX112" fmla="*/ 2723322 w 5913783"/>
              <a:gd name="connsiteY112" fmla="*/ 497179 h 4201331"/>
              <a:gd name="connsiteX113" fmla="*/ 2633870 w 5913783"/>
              <a:gd name="connsiteY113" fmla="*/ 477301 h 4201331"/>
              <a:gd name="connsiteX114" fmla="*/ 2117035 w 5913783"/>
              <a:gd name="connsiteY114" fmla="*/ 457423 h 4201331"/>
              <a:gd name="connsiteX115" fmla="*/ 1908313 w 5913783"/>
              <a:gd name="connsiteY115" fmla="*/ 407727 h 4201331"/>
              <a:gd name="connsiteX116" fmla="*/ 1749287 w 5913783"/>
              <a:gd name="connsiteY116" fmla="*/ 328214 h 4201331"/>
              <a:gd name="connsiteX117" fmla="*/ 1689652 w 5913783"/>
              <a:gd name="connsiteY117" fmla="*/ 308336 h 4201331"/>
              <a:gd name="connsiteX118" fmla="*/ 1560444 w 5913783"/>
              <a:gd name="connsiteY118" fmla="*/ 258640 h 4201331"/>
              <a:gd name="connsiteX119" fmla="*/ 1520687 w 5913783"/>
              <a:gd name="connsiteY119" fmla="*/ 218884 h 4201331"/>
              <a:gd name="connsiteX120" fmla="*/ 1431235 w 5913783"/>
              <a:gd name="connsiteY120" fmla="*/ 179127 h 4201331"/>
              <a:gd name="connsiteX121" fmla="*/ 1371600 w 5913783"/>
              <a:gd name="connsiteY121" fmla="*/ 149310 h 4201331"/>
              <a:gd name="connsiteX122" fmla="*/ 1162879 w 5913783"/>
              <a:gd name="connsiteY122" fmla="*/ 59858 h 4201331"/>
              <a:gd name="connsiteX123" fmla="*/ 1083366 w 5913783"/>
              <a:gd name="connsiteY123" fmla="*/ 30040 h 4201331"/>
              <a:gd name="connsiteX124" fmla="*/ 993913 w 5913783"/>
              <a:gd name="connsiteY124" fmla="*/ 20101 h 4201331"/>
              <a:gd name="connsiteX125" fmla="*/ 964096 w 5913783"/>
              <a:gd name="connsiteY125" fmla="*/ 223 h 4201331"/>
              <a:gd name="connsiteX126" fmla="*/ 735496 w 5913783"/>
              <a:gd name="connsiteY126" fmla="*/ 20101 h 4201331"/>
              <a:gd name="connsiteX127" fmla="*/ 685800 w 5913783"/>
              <a:gd name="connsiteY127" fmla="*/ 39979 h 4201331"/>
              <a:gd name="connsiteX128" fmla="*/ 646044 w 5913783"/>
              <a:gd name="connsiteY128" fmla="*/ 49918 h 4201331"/>
              <a:gd name="connsiteX129" fmla="*/ 606287 w 5913783"/>
              <a:gd name="connsiteY129" fmla="*/ 69797 h 4201331"/>
              <a:gd name="connsiteX130" fmla="*/ 516835 w 5913783"/>
              <a:gd name="connsiteY130" fmla="*/ 89675 h 4201331"/>
              <a:gd name="connsiteX131" fmla="*/ 487018 w 5913783"/>
              <a:gd name="connsiteY131" fmla="*/ 109553 h 4201331"/>
              <a:gd name="connsiteX132" fmla="*/ 437322 w 5913783"/>
              <a:gd name="connsiteY132" fmla="*/ 119492 h 4201331"/>
              <a:gd name="connsiteX133" fmla="*/ 367748 w 5913783"/>
              <a:gd name="connsiteY133" fmla="*/ 139371 h 4201331"/>
              <a:gd name="connsiteX134" fmla="*/ 397566 w 5913783"/>
              <a:gd name="connsiteY134" fmla="*/ 159249 h 4201331"/>
              <a:gd name="connsiteX135" fmla="*/ 337931 w 5913783"/>
              <a:gd name="connsiteY135" fmla="*/ 208944 h 4201331"/>
              <a:gd name="connsiteX136" fmla="*/ 268357 w 5913783"/>
              <a:gd name="connsiteY136" fmla="*/ 268579 h 4201331"/>
              <a:gd name="connsiteX137" fmla="*/ 218661 w 5913783"/>
              <a:gd name="connsiteY137" fmla="*/ 328214 h 4201331"/>
              <a:gd name="connsiteX138" fmla="*/ 208722 w 5913783"/>
              <a:gd name="connsiteY138" fmla="*/ 358031 h 4201331"/>
              <a:gd name="connsiteX139" fmla="*/ 188844 w 5913783"/>
              <a:gd name="connsiteY139" fmla="*/ 377910 h 4201331"/>
              <a:gd name="connsiteX140" fmla="*/ 178905 w 5913783"/>
              <a:gd name="connsiteY140" fmla="*/ 437544 h 4201331"/>
              <a:gd name="connsiteX141" fmla="*/ 168966 w 5913783"/>
              <a:gd name="connsiteY141" fmla="*/ 477301 h 4201331"/>
              <a:gd name="connsiteX142" fmla="*/ 159026 w 5913783"/>
              <a:gd name="connsiteY142" fmla="*/ 536936 h 4201331"/>
              <a:gd name="connsiteX143" fmla="*/ 149087 w 5913783"/>
              <a:gd name="connsiteY143" fmla="*/ 566753 h 4201331"/>
              <a:gd name="connsiteX144" fmla="*/ 139148 w 5913783"/>
              <a:gd name="connsiteY144" fmla="*/ 616449 h 4201331"/>
              <a:gd name="connsiteX145" fmla="*/ 149087 w 5913783"/>
              <a:gd name="connsiteY145" fmla="*/ 755597 h 4201331"/>
              <a:gd name="connsiteX146" fmla="*/ 178905 w 5913783"/>
              <a:gd name="connsiteY146" fmla="*/ 785414 h 4201331"/>
              <a:gd name="connsiteX147" fmla="*/ 198783 w 5913783"/>
              <a:gd name="connsiteY147" fmla="*/ 825171 h 420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5913783" h="4201331">
                <a:moveTo>
                  <a:pt x="198783" y="825171"/>
                </a:moveTo>
                <a:cubicBezTo>
                  <a:pt x="205409" y="846706"/>
                  <a:pt x="209550" y="885469"/>
                  <a:pt x="218661" y="914623"/>
                </a:cubicBezTo>
                <a:cubicBezTo>
                  <a:pt x="226187" y="938706"/>
                  <a:pt x="241547" y="959936"/>
                  <a:pt x="248479" y="984197"/>
                </a:cubicBezTo>
                <a:cubicBezTo>
                  <a:pt x="254915" y="1006722"/>
                  <a:pt x="254567" y="1030663"/>
                  <a:pt x="258418" y="1053771"/>
                </a:cubicBezTo>
                <a:cubicBezTo>
                  <a:pt x="264507" y="1090308"/>
                  <a:pt x="271670" y="1126658"/>
                  <a:pt x="278296" y="1163101"/>
                </a:cubicBezTo>
                <a:cubicBezTo>
                  <a:pt x="274983" y="1259179"/>
                  <a:pt x="274002" y="1355366"/>
                  <a:pt x="268357" y="1451336"/>
                </a:cubicBezTo>
                <a:cubicBezTo>
                  <a:pt x="267365" y="1468200"/>
                  <a:pt x="261440" y="1484410"/>
                  <a:pt x="258418" y="1501031"/>
                </a:cubicBezTo>
                <a:cubicBezTo>
                  <a:pt x="254813" y="1520858"/>
                  <a:pt x="252084" y="1540839"/>
                  <a:pt x="248479" y="1560666"/>
                </a:cubicBezTo>
                <a:cubicBezTo>
                  <a:pt x="245457" y="1577287"/>
                  <a:pt x="241561" y="1593741"/>
                  <a:pt x="238539" y="1610362"/>
                </a:cubicBezTo>
                <a:cubicBezTo>
                  <a:pt x="234934" y="1630189"/>
                  <a:pt x="234391" y="1650694"/>
                  <a:pt x="228600" y="1669997"/>
                </a:cubicBezTo>
                <a:cubicBezTo>
                  <a:pt x="224343" y="1684188"/>
                  <a:pt x="215348" y="1696501"/>
                  <a:pt x="208722" y="1709753"/>
                </a:cubicBezTo>
                <a:cubicBezTo>
                  <a:pt x="194674" y="1779995"/>
                  <a:pt x="204125" y="1743424"/>
                  <a:pt x="178905" y="1819084"/>
                </a:cubicBezTo>
                <a:lnTo>
                  <a:pt x="159026" y="1878718"/>
                </a:lnTo>
                <a:cubicBezTo>
                  <a:pt x="152400" y="1891970"/>
                  <a:pt x="144350" y="1904602"/>
                  <a:pt x="139148" y="1918475"/>
                </a:cubicBezTo>
                <a:cubicBezTo>
                  <a:pt x="134352" y="1931265"/>
                  <a:pt x="133134" y="1945147"/>
                  <a:pt x="129209" y="1958231"/>
                </a:cubicBezTo>
                <a:cubicBezTo>
                  <a:pt x="123188" y="1978301"/>
                  <a:pt x="115957" y="1997988"/>
                  <a:pt x="109331" y="2017866"/>
                </a:cubicBezTo>
                <a:cubicBezTo>
                  <a:pt x="106018" y="2027805"/>
                  <a:pt x="105678" y="2039303"/>
                  <a:pt x="99392" y="2047684"/>
                </a:cubicBezTo>
                <a:lnTo>
                  <a:pt x="69574" y="2087440"/>
                </a:lnTo>
                <a:cubicBezTo>
                  <a:pt x="66261" y="2104005"/>
                  <a:pt x="63732" y="2120747"/>
                  <a:pt x="59635" y="2137136"/>
                </a:cubicBezTo>
                <a:cubicBezTo>
                  <a:pt x="57094" y="2147300"/>
                  <a:pt x="52574" y="2156879"/>
                  <a:pt x="49696" y="2166953"/>
                </a:cubicBezTo>
                <a:cubicBezTo>
                  <a:pt x="45943" y="2180088"/>
                  <a:pt x="43510" y="2193575"/>
                  <a:pt x="39757" y="2206710"/>
                </a:cubicBezTo>
                <a:cubicBezTo>
                  <a:pt x="36879" y="2216784"/>
                  <a:pt x="32359" y="2226363"/>
                  <a:pt x="29818" y="2236527"/>
                </a:cubicBezTo>
                <a:cubicBezTo>
                  <a:pt x="25721" y="2252916"/>
                  <a:pt x="23544" y="2269732"/>
                  <a:pt x="19879" y="2286223"/>
                </a:cubicBezTo>
                <a:cubicBezTo>
                  <a:pt x="107" y="2375194"/>
                  <a:pt x="19479" y="2268740"/>
                  <a:pt x="0" y="2385614"/>
                </a:cubicBezTo>
                <a:cubicBezTo>
                  <a:pt x="3313" y="2518136"/>
                  <a:pt x="1670" y="2650874"/>
                  <a:pt x="9939" y="2783179"/>
                </a:cubicBezTo>
                <a:cubicBezTo>
                  <a:pt x="11643" y="2810446"/>
                  <a:pt x="25327" y="2835744"/>
                  <a:pt x="29818" y="2862692"/>
                </a:cubicBezTo>
                <a:cubicBezTo>
                  <a:pt x="30566" y="2867181"/>
                  <a:pt x="45837" y="2962762"/>
                  <a:pt x="49696" y="2972023"/>
                </a:cubicBezTo>
                <a:cubicBezTo>
                  <a:pt x="59969" y="2996679"/>
                  <a:pt x="76200" y="3018406"/>
                  <a:pt x="89452" y="3041597"/>
                </a:cubicBezTo>
                <a:cubicBezTo>
                  <a:pt x="96585" y="3070127"/>
                  <a:pt x="107174" y="3116796"/>
                  <a:pt x="119270" y="3140988"/>
                </a:cubicBezTo>
                <a:cubicBezTo>
                  <a:pt x="129954" y="3162357"/>
                  <a:pt x="147783" y="3179543"/>
                  <a:pt x="159026" y="3200623"/>
                </a:cubicBezTo>
                <a:cubicBezTo>
                  <a:pt x="174381" y="3229414"/>
                  <a:pt x="182183" y="3261983"/>
                  <a:pt x="198783" y="3290075"/>
                </a:cubicBezTo>
                <a:cubicBezTo>
                  <a:pt x="225432" y="3335174"/>
                  <a:pt x="258655" y="3376051"/>
                  <a:pt x="288235" y="3419284"/>
                </a:cubicBezTo>
                <a:cubicBezTo>
                  <a:pt x="301726" y="3439001"/>
                  <a:pt x="312698" y="3460565"/>
                  <a:pt x="327992" y="3478918"/>
                </a:cubicBezTo>
                <a:cubicBezTo>
                  <a:pt x="356291" y="3512877"/>
                  <a:pt x="383578" y="3549282"/>
                  <a:pt x="417444" y="3578310"/>
                </a:cubicBezTo>
                <a:cubicBezTo>
                  <a:pt x="426513" y="3586084"/>
                  <a:pt x="438333" y="3590252"/>
                  <a:pt x="447261" y="3598188"/>
                </a:cubicBezTo>
                <a:cubicBezTo>
                  <a:pt x="468272" y="3616865"/>
                  <a:pt x="491302" y="3634432"/>
                  <a:pt x="506896" y="3657823"/>
                </a:cubicBezTo>
                <a:cubicBezTo>
                  <a:pt x="524566" y="3684328"/>
                  <a:pt x="530101" y="3696854"/>
                  <a:pt x="556592" y="3717458"/>
                </a:cubicBezTo>
                <a:cubicBezTo>
                  <a:pt x="614270" y="3762319"/>
                  <a:pt x="607365" y="3741905"/>
                  <a:pt x="646044" y="3787031"/>
                </a:cubicBezTo>
                <a:cubicBezTo>
                  <a:pt x="666346" y="3810717"/>
                  <a:pt x="687634" y="3850220"/>
                  <a:pt x="715618" y="3866544"/>
                </a:cubicBezTo>
                <a:cubicBezTo>
                  <a:pt x="740069" y="3880807"/>
                  <a:pt x="769813" y="3883703"/>
                  <a:pt x="795131" y="3896362"/>
                </a:cubicBezTo>
                <a:cubicBezTo>
                  <a:pt x="816499" y="3907046"/>
                  <a:pt x="833793" y="3924678"/>
                  <a:pt x="854766" y="3936118"/>
                </a:cubicBezTo>
                <a:cubicBezTo>
                  <a:pt x="888009" y="3954251"/>
                  <a:pt x="929706" y="3961546"/>
                  <a:pt x="964096" y="3975875"/>
                </a:cubicBezTo>
                <a:cubicBezTo>
                  <a:pt x="1045178" y="4009659"/>
                  <a:pt x="998689" y="4000658"/>
                  <a:pt x="1073426" y="4025571"/>
                </a:cubicBezTo>
                <a:cubicBezTo>
                  <a:pt x="1096308" y="4033198"/>
                  <a:pt x="1120235" y="4037481"/>
                  <a:pt x="1143000" y="4045449"/>
                </a:cubicBezTo>
                <a:cubicBezTo>
                  <a:pt x="1319322" y="4107161"/>
                  <a:pt x="1213710" y="4086786"/>
                  <a:pt x="1341783" y="4105084"/>
                </a:cubicBezTo>
                <a:cubicBezTo>
                  <a:pt x="1377532" y="4117000"/>
                  <a:pt x="1435104" y="4137150"/>
                  <a:pt x="1470992" y="4144840"/>
                </a:cubicBezTo>
                <a:cubicBezTo>
                  <a:pt x="1493899" y="4149749"/>
                  <a:pt x="1517426" y="4151125"/>
                  <a:pt x="1540566" y="4154779"/>
                </a:cubicBezTo>
                <a:cubicBezTo>
                  <a:pt x="1716283" y="4182524"/>
                  <a:pt x="1601218" y="4169329"/>
                  <a:pt x="1769166" y="4184597"/>
                </a:cubicBezTo>
                <a:cubicBezTo>
                  <a:pt x="1890248" y="4208813"/>
                  <a:pt x="1850538" y="4204923"/>
                  <a:pt x="2067339" y="4184597"/>
                </a:cubicBezTo>
                <a:cubicBezTo>
                  <a:pt x="2169952" y="4174977"/>
                  <a:pt x="2103796" y="4166702"/>
                  <a:pt x="2176670" y="4144840"/>
                </a:cubicBezTo>
                <a:cubicBezTo>
                  <a:pt x="2195973" y="4139049"/>
                  <a:pt x="2216427" y="4138214"/>
                  <a:pt x="2236305" y="4134901"/>
                </a:cubicBezTo>
                <a:cubicBezTo>
                  <a:pt x="2321726" y="4100733"/>
                  <a:pt x="2255033" y="4122287"/>
                  <a:pt x="2375452" y="4105084"/>
                </a:cubicBezTo>
                <a:cubicBezTo>
                  <a:pt x="2460923" y="4092873"/>
                  <a:pt x="2393306" y="4100620"/>
                  <a:pt x="2454966" y="4085205"/>
                </a:cubicBezTo>
                <a:cubicBezTo>
                  <a:pt x="2471355" y="4081108"/>
                  <a:pt x="2488454" y="4080033"/>
                  <a:pt x="2504661" y="4075266"/>
                </a:cubicBezTo>
                <a:cubicBezTo>
                  <a:pt x="2544865" y="4063441"/>
                  <a:pt x="2584174" y="4048762"/>
                  <a:pt x="2623931" y="4035510"/>
                </a:cubicBezTo>
                <a:cubicBezTo>
                  <a:pt x="2633870" y="4032197"/>
                  <a:pt x="2644021" y="4029462"/>
                  <a:pt x="2653748" y="4025571"/>
                </a:cubicBezTo>
                <a:cubicBezTo>
                  <a:pt x="2670313" y="4018945"/>
                  <a:pt x="2686355" y="4010819"/>
                  <a:pt x="2703444" y="4005692"/>
                </a:cubicBezTo>
                <a:cubicBezTo>
                  <a:pt x="2719625" y="4000838"/>
                  <a:pt x="2736574" y="3999066"/>
                  <a:pt x="2753139" y="3995753"/>
                </a:cubicBezTo>
                <a:cubicBezTo>
                  <a:pt x="2766391" y="3982501"/>
                  <a:pt x="2776825" y="3965639"/>
                  <a:pt x="2792896" y="3955997"/>
                </a:cubicBezTo>
                <a:cubicBezTo>
                  <a:pt x="2810864" y="3945216"/>
                  <a:pt x="2833189" y="3944177"/>
                  <a:pt x="2852531" y="3936118"/>
                </a:cubicBezTo>
                <a:cubicBezTo>
                  <a:pt x="2873046" y="3927570"/>
                  <a:pt x="2892598" y="3916838"/>
                  <a:pt x="2912166" y="3906301"/>
                </a:cubicBezTo>
                <a:cubicBezTo>
                  <a:pt x="2935684" y="3893638"/>
                  <a:pt x="2957017" y="3876657"/>
                  <a:pt x="2981739" y="3866544"/>
                </a:cubicBezTo>
                <a:cubicBezTo>
                  <a:pt x="3030223" y="3846710"/>
                  <a:pt x="3082189" y="3836304"/>
                  <a:pt x="3130826" y="3816849"/>
                </a:cubicBezTo>
                <a:cubicBezTo>
                  <a:pt x="3196367" y="3790633"/>
                  <a:pt x="3172221" y="3798331"/>
                  <a:pt x="3250096" y="3777092"/>
                </a:cubicBezTo>
                <a:cubicBezTo>
                  <a:pt x="3263275" y="3773498"/>
                  <a:pt x="3277062" y="3771949"/>
                  <a:pt x="3289852" y="3767153"/>
                </a:cubicBezTo>
                <a:cubicBezTo>
                  <a:pt x="3303725" y="3761951"/>
                  <a:pt x="3315736" y="3752477"/>
                  <a:pt x="3329609" y="3747275"/>
                </a:cubicBezTo>
                <a:cubicBezTo>
                  <a:pt x="3342399" y="3742479"/>
                  <a:pt x="3356231" y="3741089"/>
                  <a:pt x="3369366" y="3737336"/>
                </a:cubicBezTo>
                <a:cubicBezTo>
                  <a:pt x="3379440" y="3734458"/>
                  <a:pt x="3389109" y="3730275"/>
                  <a:pt x="3399183" y="3727397"/>
                </a:cubicBezTo>
                <a:cubicBezTo>
                  <a:pt x="3486526" y="3702442"/>
                  <a:pt x="3397277" y="3731346"/>
                  <a:pt x="3468757" y="3707518"/>
                </a:cubicBezTo>
                <a:cubicBezTo>
                  <a:pt x="3564888" y="3635420"/>
                  <a:pt x="3462443" y="3705705"/>
                  <a:pt x="3538331" y="3667762"/>
                </a:cubicBezTo>
                <a:cubicBezTo>
                  <a:pt x="3549015" y="3662420"/>
                  <a:pt x="3557464" y="3653226"/>
                  <a:pt x="3568148" y="3647884"/>
                </a:cubicBezTo>
                <a:cubicBezTo>
                  <a:pt x="3617199" y="3623359"/>
                  <a:pt x="3667310" y="3601003"/>
                  <a:pt x="3717235" y="3578310"/>
                </a:cubicBezTo>
                <a:cubicBezTo>
                  <a:pt x="3818872" y="3532111"/>
                  <a:pt x="4063773" y="3422101"/>
                  <a:pt x="4154557" y="3399405"/>
                </a:cubicBezTo>
                <a:lnTo>
                  <a:pt x="4234070" y="3379527"/>
                </a:lnTo>
                <a:cubicBezTo>
                  <a:pt x="4247322" y="3372901"/>
                  <a:pt x="4261498" y="3367867"/>
                  <a:pt x="4273826" y="3359649"/>
                </a:cubicBezTo>
                <a:cubicBezTo>
                  <a:pt x="4281623" y="3354451"/>
                  <a:pt x="4284931" y="3343061"/>
                  <a:pt x="4293705" y="3339771"/>
                </a:cubicBezTo>
                <a:cubicBezTo>
                  <a:pt x="4312574" y="3332695"/>
                  <a:pt x="4333703" y="3334363"/>
                  <a:pt x="4353339" y="3329831"/>
                </a:cubicBezTo>
                <a:cubicBezTo>
                  <a:pt x="4376841" y="3324407"/>
                  <a:pt x="4398950" y="3312692"/>
                  <a:pt x="4422913" y="3309953"/>
                </a:cubicBezTo>
                <a:cubicBezTo>
                  <a:pt x="4515313" y="3299393"/>
                  <a:pt x="4608444" y="3296701"/>
                  <a:pt x="4701209" y="3290075"/>
                </a:cubicBezTo>
                <a:cubicBezTo>
                  <a:pt x="4775982" y="3262885"/>
                  <a:pt x="4858082" y="3234927"/>
                  <a:pt x="4929809" y="3200623"/>
                </a:cubicBezTo>
                <a:cubicBezTo>
                  <a:pt x="5148117" y="3096215"/>
                  <a:pt x="4999077" y="3112354"/>
                  <a:pt x="5387009" y="3011779"/>
                </a:cubicBezTo>
                <a:cubicBezTo>
                  <a:pt x="5709125" y="2928267"/>
                  <a:pt x="5567163" y="2969768"/>
                  <a:pt x="5814392" y="2892510"/>
                </a:cubicBezTo>
                <a:cubicBezTo>
                  <a:pt x="5834270" y="2879258"/>
                  <a:pt x="5856047" y="2868485"/>
                  <a:pt x="5874026" y="2852753"/>
                </a:cubicBezTo>
                <a:cubicBezTo>
                  <a:pt x="5897456" y="2832252"/>
                  <a:pt x="5899793" y="2801597"/>
                  <a:pt x="5903844" y="2773240"/>
                </a:cubicBezTo>
                <a:cubicBezTo>
                  <a:pt x="5908087" y="2743541"/>
                  <a:pt x="5910470" y="2713605"/>
                  <a:pt x="5913783" y="2683788"/>
                </a:cubicBezTo>
                <a:cubicBezTo>
                  <a:pt x="5908025" y="2637726"/>
                  <a:pt x="5897908" y="2504953"/>
                  <a:pt x="5874026" y="2445249"/>
                </a:cubicBezTo>
                <a:cubicBezTo>
                  <a:pt x="5838882" y="2357390"/>
                  <a:pt x="5785793" y="2328081"/>
                  <a:pt x="5705061" y="2266344"/>
                </a:cubicBezTo>
                <a:cubicBezTo>
                  <a:pt x="5693292" y="2257344"/>
                  <a:pt x="5677204" y="2255294"/>
                  <a:pt x="5665305" y="2246466"/>
                </a:cubicBezTo>
                <a:cubicBezTo>
                  <a:pt x="5574295" y="2178942"/>
                  <a:pt x="5480485" y="2114320"/>
                  <a:pt x="5396948" y="2037744"/>
                </a:cubicBezTo>
                <a:cubicBezTo>
                  <a:pt x="5351408" y="1995999"/>
                  <a:pt x="5237187" y="1886383"/>
                  <a:pt x="5178287" y="1848901"/>
                </a:cubicBezTo>
                <a:cubicBezTo>
                  <a:pt x="5104442" y="1801909"/>
                  <a:pt x="5032725" y="1747371"/>
                  <a:pt x="4949687" y="1719692"/>
                </a:cubicBezTo>
                <a:lnTo>
                  <a:pt x="4830418" y="1679936"/>
                </a:lnTo>
                <a:cubicBezTo>
                  <a:pt x="4803700" y="1670585"/>
                  <a:pt x="4777865" y="1658745"/>
                  <a:pt x="4750905" y="1650118"/>
                </a:cubicBezTo>
                <a:cubicBezTo>
                  <a:pt x="4694991" y="1632225"/>
                  <a:pt x="4634448" y="1626678"/>
                  <a:pt x="4581939" y="1600423"/>
                </a:cubicBezTo>
                <a:cubicBezTo>
                  <a:pt x="4548809" y="1583858"/>
                  <a:pt x="4517305" y="1563532"/>
                  <a:pt x="4482548" y="1550727"/>
                </a:cubicBezTo>
                <a:cubicBezTo>
                  <a:pt x="4453887" y="1540168"/>
                  <a:pt x="4422729" y="1538257"/>
                  <a:pt x="4393096" y="1530849"/>
                </a:cubicBezTo>
                <a:cubicBezTo>
                  <a:pt x="4369697" y="1524999"/>
                  <a:pt x="4346921" y="1516821"/>
                  <a:pt x="4323522" y="1510971"/>
                </a:cubicBezTo>
                <a:cubicBezTo>
                  <a:pt x="4307133" y="1506874"/>
                  <a:pt x="4290260" y="1504944"/>
                  <a:pt x="4273826" y="1501031"/>
                </a:cubicBezTo>
                <a:cubicBezTo>
                  <a:pt x="4252396" y="1495929"/>
                  <a:pt x="4074655" y="1449615"/>
                  <a:pt x="4025348" y="1441397"/>
                </a:cubicBezTo>
                <a:cubicBezTo>
                  <a:pt x="3995755" y="1436465"/>
                  <a:pt x="3965713" y="1434771"/>
                  <a:pt x="3935896" y="1431458"/>
                </a:cubicBezTo>
                <a:cubicBezTo>
                  <a:pt x="3906079" y="1421519"/>
                  <a:pt x="3875165" y="1414405"/>
                  <a:pt x="3846444" y="1401640"/>
                </a:cubicBezTo>
                <a:cubicBezTo>
                  <a:pt x="3815274" y="1387787"/>
                  <a:pt x="3786392" y="1369238"/>
                  <a:pt x="3756992" y="1351944"/>
                </a:cubicBezTo>
                <a:cubicBezTo>
                  <a:pt x="3699870" y="1318343"/>
                  <a:pt x="3660457" y="1291967"/>
                  <a:pt x="3607905" y="1252553"/>
                </a:cubicBezTo>
                <a:cubicBezTo>
                  <a:pt x="3569723" y="1223916"/>
                  <a:pt x="3473162" y="1149529"/>
                  <a:pt x="3438939" y="1113405"/>
                </a:cubicBezTo>
                <a:cubicBezTo>
                  <a:pt x="3403347" y="1075836"/>
                  <a:pt x="3366174" y="1038512"/>
                  <a:pt x="3339548" y="994136"/>
                </a:cubicBezTo>
                <a:cubicBezTo>
                  <a:pt x="3304376" y="935517"/>
                  <a:pt x="3273509" y="878083"/>
                  <a:pt x="3230218" y="825171"/>
                </a:cubicBezTo>
                <a:cubicBezTo>
                  <a:pt x="3218350" y="810666"/>
                  <a:pt x="3202658" y="799644"/>
                  <a:pt x="3190461" y="785414"/>
                </a:cubicBezTo>
                <a:cubicBezTo>
                  <a:pt x="3182687" y="776345"/>
                  <a:pt x="3179030" y="764044"/>
                  <a:pt x="3170583" y="755597"/>
                </a:cubicBezTo>
                <a:cubicBezTo>
                  <a:pt x="3158869" y="743883"/>
                  <a:pt x="3143139" y="736861"/>
                  <a:pt x="3130826" y="725779"/>
                </a:cubicBezTo>
                <a:cubicBezTo>
                  <a:pt x="3109931" y="706973"/>
                  <a:pt x="3093297" y="683512"/>
                  <a:pt x="3071192" y="666144"/>
                </a:cubicBezTo>
                <a:cubicBezTo>
                  <a:pt x="3046616" y="646834"/>
                  <a:pt x="3017435" y="634156"/>
                  <a:pt x="2991679" y="616449"/>
                </a:cubicBezTo>
                <a:cubicBezTo>
                  <a:pt x="2964378" y="597680"/>
                  <a:pt x="2941484" y="572244"/>
                  <a:pt x="2912166" y="556814"/>
                </a:cubicBezTo>
                <a:cubicBezTo>
                  <a:pt x="2861036" y="529904"/>
                  <a:pt x="2781363" y="510836"/>
                  <a:pt x="2723322" y="497179"/>
                </a:cubicBezTo>
                <a:cubicBezTo>
                  <a:pt x="2693589" y="490183"/>
                  <a:pt x="2663999" y="482322"/>
                  <a:pt x="2633870" y="477301"/>
                </a:cubicBezTo>
                <a:cubicBezTo>
                  <a:pt x="2492307" y="453708"/>
                  <a:pt x="2149216" y="458171"/>
                  <a:pt x="2117035" y="457423"/>
                </a:cubicBezTo>
                <a:cubicBezTo>
                  <a:pt x="2080504" y="449305"/>
                  <a:pt x="1932543" y="417246"/>
                  <a:pt x="1908313" y="407727"/>
                </a:cubicBezTo>
                <a:cubicBezTo>
                  <a:pt x="1853152" y="386057"/>
                  <a:pt x="1803240" y="352738"/>
                  <a:pt x="1749287" y="328214"/>
                </a:cubicBezTo>
                <a:cubicBezTo>
                  <a:pt x="1730212" y="319543"/>
                  <a:pt x="1708677" y="317117"/>
                  <a:pt x="1689652" y="308336"/>
                </a:cubicBezTo>
                <a:cubicBezTo>
                  <a:pt x="1570131" y="253172"/>
                  <a:pt x="1670910" y="277051"/>
                  <a:pt x="1560444" y="258640"/>
                </a:cubicBezTo>
                <a:cubicBezTo>
                  <a:pt x="1547192" y="245388"/>
                  <a:pt x="1535680" y="230129"/>
                  <a:pt x="1520687" y="218884"/>
                </a:cubicBezTo>
                <a:cubicBezTo>
                  <a:pt x="1502382" y="205155"/>
                  <a:pt x="1449641" y="187493"/>
                  <a:pt x="1431235" y="179127"/>
                </a:cubicBezTo>
                <a:cubicBezTo>
                  <a:pt x="1411002" y="169931"/>
                  <a:pt x="1391210" y="159769"/>
                  <a:pt x="1371600" y="149310"/>
                </a:cubicBezTo>
                <a:cubicBezTo>
                  <a:pt x="1219005" y="67926"/>
                  <a:pt x="1347077" y="124328"/>
                  <a:pt x="1162879" y="59858"/>
                </a:cubicBezTo>
                <a:cubicBezTo>
                  <a:pt x="1136161" y="50507"/>
                  <a:pt x="1110920" y="36523"/>
                  <a:pt x="1083366" y="30040"/>
                </a:cubicBezTo>
                <a:cubicBezTo>
                  <a:pt x="1054162" y="23169"/>
                  <a:pt x="1023731" y="23414"/>
                  <a:pt x="993913" y="20101"/>
                </a:cubicBezTo>
                <a:cubicBezTo>
                  <a:pt x="983974" y="13475"/>
                  <a:pt x="976021" y="924"/>
                  <a:pt x="964096" y="223"/>
                </a:cubicBezTo>
                <a:cubicBezTo>
                  <a:pt x="924615" y="-2099"/>
                  <a:pt x="787556" y="14317"/>
                  <a:pt x="735496" y="20101"/>
                </a:cubicBezTo>
                <a:cubicBezTo>
                  <a:pt x="718931" y="26727"/>
                  <a:pt x="702726" y="34337"/>
                  <a:pt x="685800" y="39979"/>
                </a:cubicBezTo>
                <a:cubicBezTo>
                  <a:pt x="672841" y="44299"/>
                  <a:pt x="658834" y="45122"/>
                  <a:pt x="646044" y="49918"/>
                </a:cubicBezTo>
                <a:cubicBezTo>
                  <a:pt x="632171" y="55121"/>
                  <a:pt x="619906" y="63960"/>
                  <a:pt x="606287" y="69797"/>
                </a:cubicBezTo>
                <a:cubicBezTo>
                  <a:pt x="575147" y="83143"/>
                  <a:pt x="552573" y="83719"/>
                  <a:pt x="516835" y="89675"/>
                </a:cubicBezTo>
                <a:cubicBezTo>
                  <a:pt x="506896" y="96301"/>
                  <a:pt x="498203" y="105359"/>
                  <a:pt x="487018" y="109553"/>
                </a:cubicBezTo>
                <a:cubicBezTo>
                  <a:pt x="471200" y="115485"/>
                  <a:pt x="453711" y="115395"/>
                  <a:pt x="437322" y="119492"/>
                </a:cubicBezTo>
                <a:cubicBezTo>
                  <a:pt x="413923" y="125342"/>
                  <a:pt x="390939" y="132745"/>
                  <a:pt x="367748" y="139371"/>
                </a:cubicBezTo>
                <a:cubicBezTo>
                  <a:pt x="377687" y="145997"/>
                  <a:pt x="397566" y="147304"/>
                  <a:pt x="397566" y="159249"/>
                </a:cubicBezTo>
                <a:cubicBezTo>
                  <a:pt x="397566" y="172507"/>
                  <a:pt x="346925" y="202520"/>
                  <a:pt x="337931" y="208944"/>
                </a:cubicBezTo>
                <a:cubicBezTo>
                  <a:pt x="310835" y="228298"/>
                  <a:pt x="289603" y="243083"/>
                  <a:pt x="268357" y="268579"/>
                </a:cubicBezTo>
                <a:cubicBezTo>
                  <a:pt x="199177" y="351596"/>
                  <a:pt x="305765" y="241113"/>
                  <a:pt x="218661" y="328214"/>
                </a:cubicBezTo>
                <a:cubicBezTo>
                  <a:pt x="215348" y="338153"/>
                  <a:pt x="214112" y="349047"/>
                  <a:pt x="208722" y="358031"/>
                </a:cubicBezTo>
                <a:cubicBezTo>
                  <a:pt x="203901" y="366066"/>
                  <a:pt x="192134" y="369136"/>
                  <a:pt x="188844" y="377910"/>
                </a:cubicBezTo>
                <a:cubicBezTo>
                  <a:pt x="181768" y="396779"/>
                  <a:pt x="182857" y="417783"/>
                  <a:pt x="178905" y="437544"/>
                </a:cubicBezTo>
                <a:cubicBezTo>
                  <a:pt x="176226" y="450939"/>
                  <a:pt x="171645" y="463906"/>
                  <a:pt x="168966" y="477301"/>
                </a:cubicBezTo>
                <a:cubicBezTo>
                  <a:pt x="165014" y="497062"/>
                  <a:pt x="163398" y="517263"/>
                  <a:pt x="159026" y="536936"/>
                </a:cubicBezTo>
                <a:cubicBezTo>
                  <a:pt x="156753" y="547163"/>
                  <a:pt x="151628" y="556589"/>
                  <a:pt x="149087" y="566753"/>
                </a:cubicBezTo>
                <a:cubicBezTo>
                  <a:pt x="144990" y="583142"/>
                  <a:pt x="142461" y="599884"/>
                  <a:pt x="139148" y="616449"/>
                </a:cubicBezTo>
                <a:cubicBezTo>
                  <a:pt x="142461" y="662832"/>
                  <a:pt x="138436" y="710332"/>
                  <a:pt x="149087" y="755597"/>
                </a:cubicBezTo>
                <a:cubicBezTo>
                  <a:pt x="152306" y="769279"/>
                  <a:pt x="170124" y="774438"/>
                  <a:pt x="178905" y="785414"/>
                </a:cubicBezTo>
                <a:cubicBezTo>
                  <a:pt x="183533" y="791199"/>
                  <a:pt x="192157" y="803636"/>
                  <a:pt x="198783" y="825171"/>
                </a:cubicBezTo>
                <a:close/>
              </a:path>
            </a:pathLst>
          </a:custGeom>
          <a:solidFill>
            <a:schemeClr val="accent1">
              <a:alpha val="1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FFDB994-60CC-4072-B334-33B1DAE79C15}"/>
              </a:ext>
            </a:extLst>
          </p:cNvPr>
          <p:cNvSpPr/>
          <p:nvPr/>
        </p:nvSpPr>
        <p:spPr>
          <a:xfrm>
            <a:off x="5406889" y="3284883"/>
            <a:ext cx="258417" cy="2484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027F9839-F0F9-49EA-BE1D-EAD38B7DE74C}"/>
              </a:ext>
            </a:extLst>
          </p:cNvPr>
          <p:cNvSpPr/>
          <p:nvPr/>
        </p:nvSpPr>
        <p:spPr>
          <a:xfrm rot="7870554">
            <a:off x="5065524" y="2287460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262D6215-C2AB-42F2-94CF-120087EDB65A}"/>
              </a:ext>
            </a:extLst>
          </p:cNvPr>
          <p:cNvSpPr/>
          <p:nvPr/>
        </p:nvSpPr>
        <p:spPr>
          <a:xfrm rot="6658315">
            <a:off x="3911307" y="1655881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34E65CCE-2BA9-4A59-8B66-DB518610109D}"/>
              </a:ext>
            </a:extLst>
          </p:cNvPr>
          <p:cNvSpPr/>
          <p:nvPr/>
        </p:nvSpPr>
        <p:spPr>
          <a:xfrm rot="5880866">
            <a:off x="2690489" y="1339597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D78B83AE-223B-47F4-B84F-F2D12A518078}"/>
              </a:ext>
            </a:extLst>
          </p:cNvPr>
          <p:cNvSpPr/>
          <p:nvPr/>
        </p:nvSpPr>
        <p:spPr>
          <a:xfrm rot="2660158">
            <a:off x="1811914" y="1783035"/>
            <a:ext cx="165498" cy="727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0B9CE68D-C947-4D49-91D5-8C88E60012D8}"/>
              </a:ext>
            </a:extLst>
          </p:cNvPr>
          <p:cNvSpPr/>
          <p:nvPr/>
        </p:nvSpPr>
        <p:spPr>
          <a:xfrm rot="21089549">
            <a:off x="1555736" y="2527730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98637DF8-5E50-41EE-AA0E-5E1C48BD25B3}"/>
              </a:ext>
            </a:extLst>
          </p:cNvPr>
          <p:cNvSpPr/>
          <p:nvPr/>
        </p:nvSpPr>
        <p:spPr>
          <a:xfrm rot="639288">
            <a:off x="1555736" y="3572156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10A60E81-92CC-44B8-9BF4-583E3E75B923}"/>
              </a:ext>
            </a:extLst>
          </p:cNvPr>
          <p:cNvSpPr/>
          <p:nvPr/>
        </p:nvSpPr>
        <p:spPr>
          <a:xfrm rot="20474671">
            <a:off x="1507248" y="4721610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BDF55DD4-76B1-4041-9861-D36D1F7562B2}"/>
              </a:ext>
            </a:extLst>
          </p:cNvPr>
          <p:cNvSpPr/>
          <p:nvPr/>
        </p:nvSpPr>
        <p:spPr>
          <a:xfrm rot="17711605">
            <a:off x="2216604" y="5490824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2A046179-1384-48A4-BF2E-4F66AF9BCF05}"/>
              </a:ext>
            </a:extLst>
          </p:cNvPr>
          <p:cNvSpPr/>
          <p:nvPr/>
        </p:nvSpPr>
        <p:spPr>
          <a:xfrm rot="16200000">
            <a:off x="3312459" y="5850883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09DC9F0B-0BDA-4516-891D-EA019DB35485}"/>
              </a:ext>
            </a:extLst>
          </p:cNvPr>
          <p:cNvSpPr/>
          <p:nvPr/>
        </p:nvSpPr>
        <p:spPr>
          <a:xfrm rot="15041556">
            <a:off x="4533817" y="5592229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01439C08-959C-4248-B238-5C9CDB807CBE}"/>
              </a:ext>
            </a:extLst>
          </p:cNvPr>
          <p:cNvSpPr/>
          <p:nvPr/>
        </p:nvSpPr>
        <p:spPr>
          <a:xfrm rot="14664139">
            <a:off x="5675058" y="5158862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CDF80D2F-BA1E-4E77-BE13-20689687759F}"/>
              </a:ext>
            </a:extLst>
          </p:cNvPr>
          <p:cNvSpPr/>
          <p:nvPr/>
        </p:nvSpPr>
        <p:spPr>
          <a:xfrm rot="15192970">
            <a:off x="6865051" y="4721610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8E405D68-19BC-4754-9DE7-CE260C7FCEA8}"/>
              </a:ext>
            </a:extLst>
          </p:cNvPr>
          <p:cNvSpPr/>
          <p:nvPr/>
        </p:nvSpPr>
        <p:spPr>
          <a:xfrm rot="11532993">
            <a:off x="7664208" y="4227252"/>
            <a:ext cx="161284" cy="850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B2F0ADAC-B082-4098-B658-8FF93A242723}"/>
              </a:ext>
            </a:extLst>
          </p:cNvPr>
          <p:cNvSpPr/>
          <p:nvPr/>
        </p:nvSpPr>
        <p:spPr>
          <a:xfrm rot="7711204">
            <a:off x="7142706" y="3363584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A710B3FC-B9EE-45D2-82C3-E3F410FBFAE7}"/>
              </a:ext>
            </a:extLst>
          </p:cNvPr>
          <p:cNvSpPr/>
          <p:nvPr/>
        </p:nvSpPr>
        <p:spPr>
          <a:xfrm rot="5880866">
            <a:off x="6187782" y="2923152"/>
            <a:ext cx="1593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ccia bidirezionale orizzontale 21">
            <a:extLst>
              <a:ext uri="{FF2B5EF4-FFF2-40B4-BE49-F238E27FC236}">
                <a16:creationId xmlns:a16="http://schemas.microsoft.com/office/drawing/2014/main" id="{6D1F3F68-07FF-4DC4-9F37-2763E30B74A8}"/>
              </a:ext>
            </a:extLst>
          </p:cNvPr>
          <p:cNvSpPr/>
          <p:nvPr/>
        </p:nvSpPr>
        <p:spPr>
          <a:xfrm rot="2670026">
            <a:off x="1600715" y="1941261"/>
            <a:ext cx="840928" cy="24496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ccia bidirezionale orizzontale 22">
            <a:extLst>
              <a:ext uri="{FF2B5EF4-FFF2-40B4-BE49-F238E27FC236}">
                <a16:creationId xmlns:a16="http://schemas.microsoft.com/office/drawing/2014/main" id="{C9884FCA-2C15-4BBF-90ED-DD190B625D44}"/>
              </a:ext>
            </a:extLst>
          </p:cNvPr>
          <p:cNvSpPr/>
          <p:nvPr/>
        </p:nvSpPr>
        <p:spPr>
          <a:xfrm rot="1380689">
            <a:off x="1438308" y="3197203"/>
            <a:ext cx="840928" cy="19286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ccia bidirezionale orizzontale 23">
            <a:extLst>
              <a:ext uri="{FF2B5EF4-FFF2-40B4-BE49-F238E27FC236}">
                <a16:creationId xmlns:a16="http://schemas.microsoft.com/office/drawing/2014/main" id="{CB136D85-FC63-477E-9118-93E62C07023A}"/>
              </a:ext>
            </a:extLst>
          </p:cNvPr>
          <p:cNvSpPr/>
          <p:nvPr/>
        </p:nvSpPr>
        <p:spPr>
          <a:xfrm rot="20714656">
            <a:off x="1349853" y="4452352"/>
            <a:ext cx="840928" cy="24496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ccia bidirezionale orizzontale 24">
            <a:extLst>
              <a:ext uri="{FF2B5EF4-FFF2-40B4-BE49-F238E27FC236}">
                <a16:creationId xmlns:a16="http://schemas.microsoft.com/office/drawing/2014/main" id="{64040B84-A229-4D52-A420-FE85865F1E27}"/>
              </a:ext>
            </a:extLst>
          </p:cNvPr>
          <p:cNvSpPr/>
          <p:nvPr/>
        </p:nvSpPr>
        <p:spPr>
          <a:xfrm rot="19234366">
            <a:off x="1856027" y="5445217"/>
            <a:ext cx="840928" cy="24496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ccia bidirezionale orizzontale 25">
            <a:extLst>
              <a:ext uri="{FF2B5EF4-FFF2-40B4-BE49-F238E27FC236}">
                <a16:creationId xmlns:a16="http://schemas.microsoft.com/office/drawing/2014/main" id="{D78718B2-4437-4C38-AABD-9B4285DA2BA4}"/>
              </a:ext>
            </a:extLst>
          </p:cNvPr>
          <p:cNvSpPr/>
          <p:nvPr/>
        </p:nvSpPr>
        <p:spPr>
          <a:xfrm rot="4750613">
            <a:off x="3501721" y="5879652"/>
            <a:ext cx="840928" cy="24496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ccia bidirezionale orizzontale 26">
            <a:extLst>
              <a:ext uri="{FF2B5EF4-FFF2-40B4-BE49-F238E27FC236}">
                <a16:creationId xmlns:a16="http://schemas.microsoft.com/office/drawing/2014/main" id="{DCFC67C1-8806-4C10-901C-7C7E5C6CB596}"/>
              </a:ext>
            </a:extLst>
          </p:cNvPr>
          <p:cNvSpPr/>
          <p:nvPr/>
        </p:nvSpPr>
        <p:spPr>
          <a:xfrm rot="3412868">
            <a:off x="4744847" y="5492247"/>
            <a:ext cx="840928" cy="24496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ccia bidirezionale orizzontale 27">
            <a:extLst>
              <a:ext uri="{FF2B5EF4-FFF2-40B4-BE49-F238E27FC236}">
                <a16:creationId xmlns:a16="http://schemas.microsoft.com/office/drawing/2014/main" id="{B16E8A57-E06F-446C-85A6-17E8E6517F4A}"/>
              </a:ext>
            </a:extLst>
          </p:cNvPr>
          <p:cNvSpPr/>
          <p:nvPr/>
        </p:nvSpPr>
        <p:spPr>
          <a:xfrm rot="3309808">
            <a:off x="5809915" y="5119173"/>
            <a:ext cx="840928" cy="24496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ccia bidirezionale orizzontale 28">
            <a:extLst>
              <a:ext uri="{FF2B5EF4-FFF2-40B4-BE49-F238E27FC236}">
                <a16:creationId xmlns:a16="http://schemas.microsoft.com/office/drawing/2014/main" id="{14C79ABF-8919-45E6-9C22-95A0C5A6F7CA}"/>
              </a:ext>
            </a:extLst>
          </p:cNvPr>
          <p:cNvSpPr/>
          <p:nvPr/>
        </p:nvSpPr>
        <p:spPr>
          <a:xfrm rot="20117349">
            <a:off x="6972799" y="4257864"/>
            <a:ext cx="840928" cy="24496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ccia bidirezionale orizzontale 29">
            <a:extLst>
              <a:ext uri="{FF2B5EF4-FFF2-40B4-BE49-F238E27FC236}">
                <a16:creationId xmlns:a16="http://schemas.microsoft.com/office/drawing/2014/main" id="{35FC86D6-9404-41DB-8966-0EAD605CAF00}"/>
              </a:ext>
            </a:extLst>
          </p:cNvPr>
          <p:cNvSpPr/>
          <p:nvPr/>
        </p:nvSpPr>
        <p:spPr>
          <a:xfrm rot="18077669">
            <a:off x="6342556" y="3527170"/>
            <a:ext cx="840928" cy="24496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ccia bidirezionale orizzontale 30">
            <a:extLst>
              <a:ext uri="{FF2B5EF4-FFF2-40B4-BE49-F238E27FC236}">
                <a16:creationId xmlns:a16="http://schemas.microsoft.com/office/drawing/2014/main" id="{F103F32E-3350-4A9A-B24B-A086D7634EA0}"/>
              </a:ext>
            </a:extLst>
          </p:cNvPr>
          <p:cNvSpPr/>
          <p:nvPr/>
        </p:nvSpPr>
        <p:spPr>
          <a:xfrm rot="5400000">
            <a:off x="2960760" y="2061934"/>
            <a:ext cx="840928" cy="24496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ccia bidirezionale orizzontale 31">
            <a:extLst>
              <a:ext uri="{FF2B5EF4-FFF2-40B4-BE49-F238E27FC236}">
                <a16:creationId xmlns:a16="http://schemas.microsoft.com/office/drawing/2014/main" id="{43C4AB5D-1DDE-47AE-97C1-C102EDA0D936}"/>
              </a:ext>
            </a:extLst>
          </p:cNvPr>
          <p:cNvSpPr/>
          <p:nvPr/>
        </p:nvSpPr>
        <p:spPr>
          <a:xfrm rot="6419663">
            <a:off x="4156495" y="2377257"/>
            <a:ext cx="840928" cy="24496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E1EDD3C2-BB35-44FF-8421-2E4F750B5FF0}"/>
                  </a:ext>
                </a:extLst>
              </p:cNvPr>
              <p:cNvSpPr txBox="1"/>
              <p:nvPr/>
            </p:nvSpPr>
            <p:spPr>
              <a:xfrm>
                <a:off x="8218971" y="3132289"/>
                <a:ext cx="3341749" cy="96872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  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𝑅𝐸𝑉𝐸𝑅𝑆𝐼𝐵𝐿𝐸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E1EDD3C2-BB35-44FF-8421-2E4F750B5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971" y="3132289"/>
                <a:ext cx="3341749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6F5940FA-0B06-4AD4-8A87-BA4668164EB3}"/>
                  </a:ext>
                </a:extLst>
              </p:cNvPr>
              <p:cNvSpPr txBox="1"/>
              <p:nvPr/>
            </p:nvSpPr>
            <p:spPr>
              <a:xfrm>
                <a:off x="8184265" y="2036958"/>
                <a:ext cx="3655937" cy="96872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&lt;0  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𝐼𝑅𝑅𝐸𝑉𝐸𝑅𝑆𝐼𝐵𝐿𝐸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6F5940FA-0B06-4AD4-8A87-BA4668164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65" y="2036958"/>
                <a:ext cx="3655937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ccia in giù 35">
            <a:extLst>
              <a:ext uri="{FF2B5EF4-FFF2-40B4-BE49-F238E27FC236}">
                <a16:creationId xmlns:a16="http://schemas.microsoft.com/office/drawing/2014/main" id="{0B4CEA3C-CA09-4DD9-AFEF-B26E43EAA78E}"/>
              </a:ext>
            </a:extLst>
          </p:cNvPr>
          <p:cNvSpPr/>
          <p:nvPr/>
        </p:nvSpPr>
        <p:spPr>
          <a:xfrm>
            <a:off x="8270764" y="4144701"/>
            <a:ext cx="484632" cy="620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68302B3-69F2-41FE-B13A-8F37857F2F31}"/>
                  </a:ext>
                </a:extLst>
              </p:cNvPr>
              <p:cNvSpPr txBox="1"/>
              <p:nvPr/>
            </p:nvSpPr>
            <p:spPr>
              <a:xfrm>
                <a:off x="3837154" y="3754653"/>
                <a:ext cx="666016" cy="95321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68302B3-69F2-41FE-B13A-8F37857F2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154" y="3754653"/>
                <a:ext cx="666016" cy="953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6B3E4B42-5F6E-41F6-99C5-58FBF3D35968}"/>
              </a:ext>
            </a:extLst>
          </p:cNvPr>
          <p:cNvCxnSpPr>
            <a:stCxn id="35" idx="0"/>
          </p:cNvCxnSpPr>
          <p:nvPr/>
        </p:nvCxnSpPr>
        <p:spPr>
          <a:xfrm flipV="1">
            <a:off x="4170162" y="2937641"/>
            <a:ext cx="269519" cy="817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8DBD5F31-5B9F-432F-82C2-546D874B7E54}"/>
              </a:ext>
            </a:extLst>
          </p:cNvPr>
          <p:cNvCxnSpPr/>
          <p:nvPr/>
        </p:nvCxnSpPr>
        <p:spPr>
          <a:xfrm flipH="1">
            <a:off x="2310250" y="4219814"/>
            <a:ext cx="1475310" cy="235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44A7F8B7-9786-4016-A67B-6FA11D50CD39}"/>
              </a:ext>
            </a:extLst>
          </p:cNvPr>
          <p:cNvCxnSpPr>
            <a:stCxn id="35" idx="2"/>
          </p:cNvCxnSpPr>
          <p:nvPr/>
        </p:nvCxnSpPr>
        <p:spPr>
          <a:xfrm>
            <a:off x="4170162" y="4707863"/>
            <a:ext cx="683076" cy="53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395A7BEF-CD20-40E5-98E6-74002A3D1C15}"/>
              </a:ext>
            </a:extLst>
          </p:cNvPr>
          <p:cNvCxnSpPr>
            <a:stCxn id="35" idx="3"/>
          </p:cNvCxnSpPr>
          <p:nvPr/>
        </p:nvCxnSpPr>
        <p:spPr>
          <a:xfrm>
            <a:off x="4503170" y="4231258"/>
            <a:ext cx="2441580" cy="172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65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E6AD1B-7C6E-43DA-840F-F2B97925F606}"/>
              </a:ext>
            </a:extLst>
          </p:cNvPr>
          <p:cNvSpPr txBox="1"/>
          <p:nvPr/>
        </p:nvSpPr>
        <p:spPr>
          <a:xfrm>
            <a:off x="2185900" y="179861"/>
            <a:ext cx="579190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FUNDAMETAL THERMODYNAMIC THEOREM</a:t>
            </a:r>
          </a:p>
          <a:p>
            <a:pPr algn="ctr"/>
            <a:r>
              <a:rPr lang="it-IT" sz="2400" b="1" dirty="0"/>
              <a:t>(</a:t>
            </a:r>
            <a:r>
              <a:rPr lang="it-IT" sz="2400" b="1" dirty="0">
                <a:highlight>
                  <a:srgbClr val="FFFF00"/>
                </a:highlight>
              </a:rPr>
              <a:t>CLOSED SYSTEMS</a:t>
            </a:r>
            <a:r>
              <a:rPr lang="it-IT" sz="2400" b="1" dirty="0"/>
              <a:t>)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14FCF01-E25E-4257-BAC1-A1C2836EA111}"/>
                  </a:ext>
                </a:extLst>
              </p:cNvPr>
              <p:cNvSpPr txBox="1"/>
              <p:nvPr/>
            </p:nvSpPr>
            <p:spPr>
              <a:xfrm>
                <a:off x="2423867" y="4843189"/>
                <a:ext cx="3962431" cy="4924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𝐺𝑖𝑏𝑏𝑠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𝑇𝑆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14FCF01-E25E-4257-BAC1-A1C2836EA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867" y="4843189"/>
                <a:ext cx="396243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7D15DC3-5E1B-432D-B5CE-F1CB29735E96}"/>
                  </a:ext>
                </a:extLst>
              </p:cNvPr>
              <p:cNvSpPr txBox="1"/>
              <p:nvPr/>
            </p:nvSpPr>
            <p:spPr>
              <a:xfrm>
                <a:off x="7222538" y="5452930"/>
                <a:ext cx="2553584" cy="5539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𝐺𝑖𝑏𝑏𝑠</m:t>
                          </m:r>
                        </m:sub>
                      </m:sSub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7D15DC3-5E1B-432D-B5CE-F1CB29735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538" y="5452930"/>
                <a:ext cx="255358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D7A3A37-EFCF-4459-8D80-22E131DDA6DE}"/>
                  </a:ext>
                </a:extLst>
              </p:cNvPr>
              <p:cNvSpPr txBox="1"/>
              <p:nvPr/>
            </p:nvSpPr>
            <p:spPr>
              <a:xfrm>
                <a:off x="7174222" y="4073459"/>
                <a:ext cx="2553583" cy="5539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𝐺𝑖𝑏𝑏𝑠</m:t>
                          </m:r>
                        </m:sub>
                      </m:sSub>
                      <m:r>
                        <a:rPr lang="it-I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D7A3A37-EFCF-4459-8D80-22E131DDA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222" y="4073459"/>
                <a:ext cx="255358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BF4835-8BB4-494B-9373-D2A7AA225D49}"/>
              </a:ext>
            </a:extLst>
          </p:cNvPr>
          <p:cNvSpPr txBox="1"/>
          <p:nvPr/>
        </p:nvSpPr>
        <p:spPr>
          <a:xfrm>
            <a:off x="5646057" y="2184425"/>
            <a:ext cx="362990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err="1"/>
              <a:t>Irreversible</a:t>
            </a:r>
            <a:r>
              <a:rPr lang="it-IT" sz="2400" b="1" dirty="0"/>
              <a:t> transformation</a:t>
            </a:r>
            <a:endParaRPr lang="en-GB" sz="2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203FF4-226D-4F3D-BB3A-CA088CDE718D}"/>
              </a:ext>
            </a:extLst>
          </p:cNvPr>
          <p:cNvSpPr txBox="1"/>
          <p:nvPr/>
        </p:nvSpPr>
        <p:spPr>
          <a:xfrm>
            <a:off x="5709888" y="3128942"/>
            <a:ext cx="3502241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err="1"/>
              <a:t>Reversible</a:t>
            </a:r>
            <a:r>
              <a:rPr lang="it-IT" sz="2400" b="1" dirty="0"/>
              <a:t> transformation</a:t>
            </a:r>
            <a:endParaRPr lang="en-GB" sz="2400" b="1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A15B122E-0E3B-41AA-92AB-9D572E8C0541}"/>
              </a:ext>
            </a:extLst>
          </p:cNvPr>
          <p:cNvSpPr/>
          <p:nvPr/>
        </p:nvSpPr>
        <p:spPr>
          <a:xfrm>
            <a:off x="4760023" y="1136197"/>
            <a:ext cx="484632" cy="742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657104F-BA79-4A72-8A3F-4CB01C5A0B2C}"/>
                  </a:ext>
                </a:extLst>
              </p:cNvPr>
              <p:cNvSpPr txBox="1"/>
              <p:nvPr/>
            </p:nvSpPr>
            <p:spPr>
              <a:xfrm>
                <a:off x="2567801" y="3038576"/>
                <a:ext cx="1400063" cy="81631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it-IT" sz="2800" b="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GB" sz="28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657104F-BA79-4A72-8A3F-4CB01C5A0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01" y="3038576"/>
                <a:ext cx="1400063" cy="816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FA24B46-FB43-428C-A681-1B7A4C917233}"/>
                  </a:ext>
                </a:extLst>
              </p:cNvPr>
              <p:cNvSpPr txBox="1"/>
              <p:nvPr/>
            </p:nvSpPr>
            <p:spPr>
              <a:xfrm>
                <a:off x="2506138" y="1955775"/>
                <a:ext cx="1400063" cy="81631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FA24B46-FB43-428C-A681-1B7A4C917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38" y="1955775"/>
                <a:ext cx="1400063" cy="8163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bidirezionale orizzontale 13">
            <a:extLst>
              <a:ext uri="{FF2B5EF4-FFF2-40B4-BE49-F238E27FC236}">
                <a16:creationId xmlns:a16="http://schemas.microsoft.com/office/drawing/2014/main" id="{FF984270-DF12-4DF1-BB53-22BC4FFFC8E0}"/>
              </a:ext>
            </a:extLst>
          </p:cNvPr>
          <p:cNvSpPr/>
          <p:nvPr/>
        </p:nvSpPr>
        <p:spPr>
          <a:xfrm>
            <a:off x="4221986" y="315306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ccia bidirezionale orizzontale 14">
            <a:extLst>
              <a:ext uri="{FF2B5EF4-FFF2-40B4-BE49-F238E27FC236}">
                <a16:creationId xmlns:a16="http://schemas.microsoft.com/office/drawing/2014/main" id="{27AE622C-4BB1-4CC5-B8FC-BE91AABCA458}"/>
              </a:ext>
            </a:extLst>
          </p:cNvPr>
          <p:cNvSpPr/>
          <p:nvPr/>
        </p:nvSpPr>
        <p:spPr>
          <a:xfrm>
            <a:off x="4168053" y="218442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ccia circolare a destra 15">
            <a:extLst>
              <a:ext uri="{FF2B5EF4-FFF2-40B4-BE49-F238E27FC236}">
                <a16:creationId xmlns:a16="http://schemas.microsoft.com/office/drawing/2014/main" id="{F046A69A-8A1C-4D16-8447-35F2EEE9FE1A}"/>
              </a:ext>
            </a:extLst>
          </p:cNvPr>
          <p:cNvSpPr/>
          <p:nvPr/>
        </p:nvSpPr>
        <p:spPr>
          <a:xfrm>
            <a:off x="1626989" y="2812774"/>
            <a:ext cx="731520" cy="240526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Parentesi graffa aperta 16">
            <a:extLst>
              <a:ext uri="{FF2B5EF4-FFF2-40B4-BE49-F238E27FC236}">
                <a16:creationId xmlns:a16="http://schemas.microsoft.com/office/drawing/2014/main" id="{4ED80787-380F-42BA-802B-A573003F3B7F}"/>
              </a:ext>
            </a:extLst>
          </p:cNvPr>
          <p:cNvSpPr/>
          <p:nvPr/>
        </p:nvSpPr>
        <p:spPr>
          <a:xfrm>
            <a:off x="6569765" y="3854891"/>
            <a:ext cx="604456" cy="2574482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C63AC09-3E5D-4B67-A886-E5E917B51B22}"/>
              </a:ext>
            </a:extLst>
          </p:cNvPr>
          <p:cNvSpPr txBox="1"/>
          <p:nvPr/>
        </p:nvSpPr>
        <p:spPr>
          <a:xfrm>
            <a:off x="7700097" y="4648644"/>
            <a:ext cx="188865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/>
              <a:t>EQUILIBRIUM</a:t>
            </a:r>
            <a:endParaRPr lang="en-GB" sz="24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93BE71F-7489-4A37-B73C-F1DA84CE81C3}"/>
              </a:ext>
            </a:extLst>
          </p:cNvPr>
          <p:cNvSpPr txBox="1"/>
          <p:nvPr/>
        </p:nvSpPr>
        <p:spPr>
          <a:xfrm>
            <a:off x="7409474" y="6054826"/>
            <a:ext cx="4358565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/>
              <a:t>IRREVERSIBLE TRANSFORMATION</a:t>
            </a:r>
            <a:endParaRPr lang="en-GB" sz="24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9DD693-654C-4DED-A6B3-331DB184BB2C}"/>
              </a:ext>
            </a:extLst>
          </p:cNvPr>
          <p:cNvSpPr txBox="1"/>
          <p:nvPr/>
        </p:nvSpPr>
        <p:spPr>
          <a:xfrm>
            <a:off x="3332929" y="5452930"/>
            <a:ext cx="1859805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>
                <a:highlight>
                  <a:srgbClr val="FFFF00"/>
                </a:highlight>
              </a:rPr>
              <a:t>AT GIVEN </a:t>
            </a:r>
            <a:r>
              <a:rPr lang="it-IT" sz="2400" b="1" i="1" dirty="0">
                <a:highlight>
                  <a:srgbClr val="FFFF00"/>
                </a:highlight>
              </a:rPr>
              <a:t>P</a:t>
            </a:r>
            <a:r>
              <a:rPr lang="it-IT" sz="2400" b="1" dirty="0">
                <a:highlight>
                  <a:srgbClr val="FFFF00"/>
                </a:highlight>
              </a:rPr>
              <a:t>-</a:t>
            </a:r>
            <a:r>
              <a:rPr lang="it-IT" sz="2400" b="1" i="1" dirty="0">
                <a:highlight>
                  <a:srgbClr val="FFFF00"/>
                </a:highlight>
              </a:rPr>
              <a:t>T</a:t>
            </a:r>
            <a:endParaRPr lang="en-GB" sz="24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4002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FD0850-5A6D-4E24-819C-45960840004B}"/>
              </a:ext>
            </a:extLst>
          </p:cNvPr>
          <p:cNvSpPr txBox="1"/>
          <p:nvPr/>
        </p:nvSpPr>
        <p:spPr>
          <a:xfrm>
            <a:off x="1880742" y="77482"/>
            <a:ext cx="8585171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REPRESENTATION OF A </a:t>
            </a:r>
            <a:r>
              <a:rPr lang="it-IT" sz="3600" b="1" i="1" dirty="0"/>
              <a:t>P</a:t>
            </a:r>
            <a:r>
              <a:rPr lang="it-IT" sz="3600" b="1" dirty="0"/>
              <a:t>-</a:t>
            </a:r>
            <a:r>
              <a:rPr lang="it-IT" sz="3600" b="1" i="1" dirty="0"/>
              <a:t>T</a:t>
            </a:r>
            <a:r>
              <a:rPr lang="it-IT" sz="3600" b="1" dirty="0"/>
              <a:t> </a:t>
            </a:r>
            <a:r>
              <a:rPr lang="it-IT" sz="3600" b="1" i="1" u="sng" dirty="0">
                <a:highlight>
                  <a:srgbClr val="FFFF00"/>
                </a:highlight>
              </a:rPr>
              <a:t>CLOSED</a:t>
            </a:r>
            <a:r>
              <a:rPr lang="it-IT" sz="3600" b="1" dirty="0"/>
              <a:t> SYSTEM </a:t>
            </a:r>
            <a:endParaRPr lang="en-GB" sz="3600" b="1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B2C7AF4-F494-41A4-96FD-80316197F531}"/>
              </a:ext>
            </a:extLst>
          </p:cNvPr>
          <p:cNvSpPr/>
          <p:nvPr/>
        </p:nvSpPr>
        <p:spPr>
          <a:xfrm>
            <a:off x="3653567" y="941778"/>
            <a:ext cx="2678739" cy="213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u="sng" dirty="0">
                <a:solidFill>
                  <a:srgbClr val="FFFF00"/>
                </a:solidFill>
              </a:rPr>
              <a:t>COMPONENTS</a:t>
            </a:r>
          </a:p>
          <a:p>
            <a:pPr algn="ctr"/>
            <a:r>
              <a:rPr lang="it-IT" sz="2400" b="1" dirty="0"/>
              <a:t>(for </a:t>
            </a:r>
            <a:r>
              <a:rPr lang="it-IT" sz="2400" b="1" dirty="0" err="1"/>
              <a:t>instance</a:t>
            </a:r>
            <a:r>
              <a:rPr lang="it-IT" sz="2400" b="1" dirty="0"/>
              <a:t>:  SiO</a:t>
            </a:r>
            <a:r>
              <a:rPr lang="it-IT" sz="2400" b="1" baseline="-25000" dirty="0"/>
              <a:t>2</a:t>
            </a:r>
            <a:r>
              <a:rPr lang="it-IT" sz="2400" b="1" dirty="0"/>
              <a:t>, Fe</a:t>
            </a:r>
            <a:r>
              <a:rPr lang="it-IT" sz="2400" b="1" baseline="-25000" dirty="0"/>
              <a:t>2</a:t>
            </a:r>
            <a:r>
              <a:rPr lang="it-IT" sz="2400" b="1" dirty="0"/>
              <a:t>O</a:t>
            </a:r>
            <a:r>
              <a:rPr lang="it-IT" sz="2400" b="1" baseline="-25000" dirty="0"/>
              <a:t>3</a:t>
            </a:r>
            <a:r>
              <a:rPr lang="it-IT" sz="2400" b="1" dirty="0"/>
              <a:t>, Al</a:t>
            </a:r>
            <a:r>
              <a:rPr lang="it-IT" sz="2400" b="1" baseline="-25000" dirty="0"/>
              <a:t>2</a:t>
            </a:r>
            <a:r>
              <a:rPr lang="it-IT" sz="2400" b="1" dirty="0"/>
              <a:t>O</a:t>
            </a:r>
            <a:r>
              <a:rPr lang="it-IT" sz="2400" b="1" baseline="-25000" dirty="0"/>
              <a:t>3</a:t>
            </a:r>
            <a:r>
              <a:rPr lang="it-IT" sz="2400" b="1" dirty="0"/>
              <a:t>, Na</a:t>
            </a:r>
            <a:r>
              <a:rPr lang="it-IT" sz="2400" b="1" baseline="-25000" dirty="0"/>
              <a:t>2</a:t>
            </a:r>
            <a:r>
              <a:rPr lang="it-IT" sz="2400" b="1" dirty="0"/>
              <a:t>O, </a:t>
            </a:r>
            <a:r>
              <a:rPr lang="it-IT" sz="2400" b="1" dirty="0" err="1"/>
              <a:t>MgO</a:t>
            </a:r>
            <a:r>
              <a:rPr lang="it-IT" sz="2400" b="1" dirty="0"/>
              <a:t>, </a:t>
            </a:r>
            <a:r>
              <a:rPr lang="it-IT" sz="2400" b="1" dirty="0" err="1"/>
              <a:t>CaO</a:t>
            </a:r>
            <a:r>
              <a:rPr lang="it-IT" sz="2400" b="1" dirty="0"/>
              <a:t>, CO</a:t>
            </a:r>
            <a:r>
              <a:rPr lang="it-IT" sz="2400" b="1" baseline="-25000" dirty="0"/>
              <a:t>2</a:t>
            </a:r>
            <a:r>
              <a:rPr lang="it-IT" sz="2400" b="1" dirty="0"/>
              <a:t>, H</a:t>
            </a:r>
            <a:r>
              <a:rPr lang="it-IT" sz="2400" b="1" baseline="-25000" dirty="0"/>
              <a:t>2</a:t>
            </a:r>
            <a:r>
              <a:rPr lang="it-IT" sz="2400" b="1" dirty="0"/>
              <a:t>O…..)</a:t>
            </a:r>
            <a:endParaRPr lang="en-GB" sz="2400" b="1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021B921-38AE-465D-9AEA-36954CEA3B20}"/>
              </a:ext>
            </a:extLst>
          </p:cNvPr>
          <p:cNvSpPr/>
          <p:nvPr/>
        </p:nvSpPr>
        <p:spPr>
          <a:xfrm>
            <a:off x="6447583" y="1603496"/>
            <a:ext cx="204510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50BEEF-A82E-4EA0-809C-906AA38FFFD9}"/>
              </a:ext>
            </a:extLst>
          </p:cNvPr>
          <p:cNvSpPr txBox="1"/>
          <p:nvPr/>
        </p:nvSpPr>
        <p:spPr>
          <a:xfrm>
            <a:off x="6922768" y="2037366"/>
            <a:ext cx="800219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i="1" dirty="0"/>
              <a:t>P-T</a:t>
            </a:r>
            <a:endParaRPr lang="en-GB" sz="36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70A7960C-4FAE-4C3A-837A-7BF2D54A9336}"/>
                  </a:ext>
                </a:extLst>
              </p:cNvPr>
              <p:cNvSpPr txBox="1"/>
              <p:nvPr/>
            </p:nvSpPr>
            <p:spPr>
              <a:xfrm>
                <a:off x="8538434" y="2435246"/>
                <a:ext cx="3466398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𝐺𝑖𝑏𝑏𝑠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𝑇𝑆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70A7960C-4FAE-4C3A-837A-7BF2D54A9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434" y="2435246"/>
                <a:ext cx="346639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e 6">
            <a:extLst>
              <a:ext uri="{FF2B5EF4-FFF2-40B4-BE49-F238E27FC236}">
                <a16:creationId xmlns:a16="http://schemas.microsoft.com/office/drawing/2014/main" id="{8C2ACB29-F898-4459-AABE-E1796A83B292}"/>
              </a:ext>
            </a:extLst>
          </p:cNvPr>
          <p:cNvSpPr/>
          <p:nvPr/>
        </p:nvSpPr>
        <p:spPr>
          <a:xfrm>
            <a:off x="8538434" y="1450440"/>
            <a:ext cx="3579420" cy="796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MINIMIZATION</a:t>
            </a:r>
            <a:endParaRPr lang="en-GB" sz="2800" b="1" dirty="0"/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399C452A-8BFD-4E85-8452-555BE7355723}"/>
              </a:ext>
            </a:extLst>
          </p:cNvPr>
          <p:cNvSpPr/>
          <p:nvPr/>
        </p:nvSpPr>
        <p:spPr>
          <a:xfrm rot="5400000" flipV="1">
            <a:off x="9814496" y="3043192"/>
            <a:ext cx="924140" cy="72535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88C9EA-2279-404C-89A1-57961603B162}"/>
              </a:ext>
            </a:extLst>
          </p:cNvPr>
          <p:cNvSpPr txBox="1"/>
          <p:nvPr/>
        </p:nvSpPr>
        <p:spPr>
          <a:xfrm>
            <a:off x="5578575" y="3279267"/>
            <a:ext cx="413889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ASSEMBLAGE THAT MINIMIZES</a:t>
            </a:r>
          </a:p>
          <a:p>
            <a:r>
              <a:rPr lang="it-IT" sz="2400" b="1" dirty="0"/>
              <a:t>THE RELATED GIBBS ENERGY</a:t>
            </a:r>
            <a:endParaRPr lang="en-GB" sz="24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38D1562-3821-44F3-8D83-B487D1961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" y="2435245"/>
            <a:ext cx="3473267" cy="420721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B13152-3706-424B-B1E1-8DBEE237068F}"/>
              </a:ext>
            </a:extLst>
          </p:cNvPr>
          <p:cNvSpPr txBox="1"/>
          <p:nvPr/>
        </p:nvSpPr>
        <p:spPr>
          <a:xfrm>
            <a:off x="4290651" y="5354217"/>
            <a:ext cx="586404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Reaction </a:t>
            </a:r>
            <a:r>
              <a:rPr lang="it-IT" sz="2400" b="1" dirty="0" err="1"/>
              <a:t>equilibrium</a:t>
            </a:r>
            <a:r>
              <a:rPr lang="it-IT" sz="2400" b="1" dirty="0"/>
              <a:t> </a:t>
            </a:r>
            <a:r>
              <a:rPr lang="it-IT" sz="2400" b="1" dirty="0" err="1"/>
              <a:t>determination</a:t>
            </a:r>
            <a:endParaRPr lang="it-IT" sz="2400" b="1" dirty="0"/>
          </a:p>
          <a:p>
            <a:r>
              <a:rPr lang="it-IT" sz="2400" b="1" dirty="0"/>
              <a:t>            </a:t>
            </a:r>
            <a:r>
              <a:rPr lang="it-IT" sz="2400" b="1" dirty="0">
                <a:sym typeface="Symbol" panose="05050102010706020507" pitchFamily="18" charset="2"/>
              </a:rPr>
              <a:t></a:t>
            </a:r>
            <a:r>
              <a:rPr lang="it-IT" sz="2400" b="1" baseline="-25000" dirty="0"/>
              <a:t>1</a:t>
            </a:r>
            <a:r>
              <a:rPr lang="it-IT" sz="2400" b="1" dirty="0"/>
              <a:t>A</a:t>
            </a:r>
            <a:r>
              <a:rPr lang="it-IT" sz="2400" b="1" baseline="-25000" dirty="0"/>
              <a:t>1</a:t>
            </a:r>
            <a:r>
              <a:rPr lang="it-IT" sz="2400" b="1" dirty="0"/>
              <a:t>+</a:t>
            </a:r>
            <a:r>
              <a:rPr lang="it-IT" sz="2400" b="1" dirty="0">
                <a:sym typeface="Symbol" panose="05050102010706020507" pitchFamily="18" charset="2"/>
              </a:rPr>
              <a:t></a:t>
            </a:r>
            <a:r>
              <a:rPr lang="it-IT" sz="2400" b="1" baseline="-25000" dirty="0"/>
              <a:t>2</a:t>
            </a:r>
            <a:r>
              <a:rPr lang="it-IT" sz="2400" b="1" dirty="0"/>
              <a:t>A</a:t>
            </a:r>
            <a:r>
              <a:rPr lang="it-IT" sz="2400" b="1" baseline="-25000" dirty="0"/>
              <a:t>2</a:t>
            </a:r>
            <a:r>
              <a:rPr lang="it-IT" sz="2400" b="1" dirty="0"/>
              <a:t>+………….=</a:t>
            </a:r>
            <a:r>
              <a:rPr lang="it-IT" sz="2400" b="1" dirty="0">
                <a:sym typeface="Symbol" panose="05050102010706020507" pitchFamily="18" charset="2"/>
              </a:rPr>
              <a:t></a:t>
            </a:r>
            <a:r>
              <a:rPr lang="it-IT" sz="2400" b="1" baseline="-25000" dirty="0">
                <a:sym typeface="Symbol" panose="05050102010706020507" pitchFamily="18" charset="2"/>
              </a:rPr>
              <a:t>1</a:t>
            </a:r>
            <a:r>
              <a:rPr lang="it-IT" sz="2400" b="1" dirty="0"/>
              <a:t>B</a:t>
            </a:r>
            <a:r>
              <a:rPr lang="it-IT" sz="2400" b="1" baseline="-25000" dirty="0"/>
              <a:t>1</a:t>
            </a:r>
            <a:r>
              <a:rPr lang="it-IT" sz="2400" b="1" dirty="0"/>
              <a:t>+</a:t>
            </a:r>
            <a:r>
              <a:rPr lang="it-IT" sz="2400" b="1" dirty="0">
                <a:sym typeface="Symbol" panose="05050102010706020507" pitchFamily="18" charset="2"/>
              </a:rPr>
              <a:t></a:t>
            </a:r>
            <a:r>
              <a:rPr lang="it-IT" sz="2400" b="1" baseline="-25000" dirty="0">
                <a:sym typeface="Symbol" panose="05050102010706020507" pitchFamily="18" charset="2"/>
              </a:rPr>
              <a:t>2</a:t>
            </a:r>
            <a:r>
              <a:rPr lang="it-IT" sz="2400" b="1" dirty="0"/>
              <a:t>B</a:t>
            </a:r>
            <a:r>
              <a:rPr lang="it-IT" sz="2400" b="1" baseline="-25000" dirty="0"/>
              <a:t>2</a:t>
            </a:r>
            <a:r>
              <a:rPr lang="it-IT" sz="2400" b="1" dirty="0"/>
              <a:t>+………</a:t>
            </a:r>
          </a:p>
          <a:p>
            <a:r>
              <a:rPr lang="it-IT" sz="2400" b="1" dirty="0"/>
              <a:t>Gibbs(</a:t>
            </a:r>
            <a:r>
              <a:rPr lang="it-IT" sz="2400" b="1" dirty="0" err="1"/>
              <a:t>left</a:t>
            </a:r>
            <a:r>
              <a:rPr lang="it-IT" sz="2400" b="1" dirty="0"/>
              <a:t>-hand side)=Gibbs(right-hand side)</a:t>
            </a:r>
            <a:endParaRPr lang="en-GB" sz="2400" b="1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6AAFCC8-AF18-4397-AB46-2A29C63FD1DF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197769" y="5077326"/>
            <a:ext cx="2092882" cy="877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F4EEDD3-A4C0-437C-B8C2-1283972D1773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355559" y="5560784"/>
            <a:ext cx="2935092" cy="393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C9934DE-439F-48E9-ACB6-A6535A634217}"/>
                  </a:ext>
                </a:extLst>
              </p:cNvPr>
              <p:cNvSpPr txBox="1"/>
              <p:nvPr/>
            </p:nvSpPr>
            <p:spPr>
              <a:xfrm>
                <a:off x="4828535" y="4286256"/>
                <a:ext cx="4729372" cy="32117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𝑮𝒊𝒃𝒃𝒔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𝒔𝒕𝒊𝒔𝒉𝒐𝒗𝒊𝒕𝒆</m:t>
                          </m:r>
                        </m:sub>
                      </m:sSub>
                      <m:d>
                        <m:dPr>
                          <m:ctrlPr>
                            <a:rPr lang="it-IT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𝑮𝒊𝒃𝒃𝒔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𝒄𝒐𝒆𝒔𝒊𝒕𝒆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C9934DE-439F-48E9-ACB6-A6535A634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535" y="4286256"/>
                <a:ext cx="4729372" cy="321178"/>
              </a:xfrm>
              <a:prstGeom prst="rect">
                <a:avLst/>
              </a:prstGeom>
              <a:blipFill>
                <a:blip r:embed="rId4"/>
                <a:stretch>
                  <a:fillRect l="-643" r="-1285" b="-2727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EA522D9-F620-42CA-BC4B-53A4A621469F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3012028" y="2905766"/>
            <a:ext cx="1816507" cy="15410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ccia bidirezionale verticale 9">
            <a:extLst>
              <a:ext uri="{FF2B5EF4-FFF2-40B4-BE49-F238E27FC236}">
                <a16:creationId xmlns:a16="http://schemas.microsoft.com/office/drawing/2014/main" id="{23364C6F-1528-44BF-9515-7FD7F5BD371E}"/>
              </a:ext>
            </a:extLst>
          </p:cNvPr>
          <p:cNvSpPr/>
          <p:nvPr/>
        </p:nvSpPr>
        <p:spPr>
          <a:xfrm>
            <a:off x="6827712" y="4698625"/>
            <a:ext cx="484632" cy="6015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E9FB2C7-861D-48C7-A2AC-D53A4A7691B7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590801" y="3024084"/>
            <a:ext cx="1699850" cy="2930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BCEF80-5E50-4943-8726-2A4DA68D63CF}"/>
              </a:ext>
            </a:extLst>
          </p:cNvPr>
          <p:cNvSpPr txBox="1"/>
          <p:nvPr/>
        </p:nvSpPr>
        <p:spPr>
          <a:xfrm>
            <a:off x="1213204" y="1678374"/>
            <a:ext cx="984565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SiO</a:t>
            </a:r>
            <a:r>
              <a:rPr lang="it-IT" sz="3600" b="1" baseline="-25000" dirty="0"/>
              <a:t>2</a:t>
            </a:r>
            <a:endParaRPr lang="en-GB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23365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381244-78A7-4A44-B849-6758DB845A8D}"/>
              </a:ext>
            </a:extLst>
          </p:cNvPr>
          <p:cNvSpPr txBox="1"/>
          <p:nvPr/>
        </p:nvSpPr>
        <p:spPr>
          <a:xfrm>
            <a:off x="2453599" y="2778827"/>
            <a:ext cx="7534755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5400" b="1" dirty="0"/>
              <a:t>IRREVERSIBLE PROCESSES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98324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agono 3">
            <a:extLst>
              <a:ext uri="{FF2B5EF4-FFF2-40B4-BE49-F238E27FC236}">
                <a16:creationId xmlns:a16="http://schemas.microsoft.com/office/drawing/2014/main" id="{6C70DD66-9359-490C-9EF3-9B3BD453E7C9}"/>
              </a:ext>
            </a:extLst>
          </p:cNvPr>
          <p:cNvSpPr/>
          <p:nvPr/>
        </p:nvSpPr>
        <p:spPr>
          <a:xfrm>
            <a:off x="937888" y="1262269"/>
            <a:ext cx="4949687" cy="3916018"/>
          </a:xfrm>
          <a:prstGeom prst="hexagon">
            <a:avLst/>
          </a:prstGeom>
          <a:solidFill>
            <a:schemeClr val="accent3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F7ED0DE-301A-4DF4-B7F6-DC42BCF03633}"/>
              </a:ext>
            </a:extLst>
          </p:cNvPr>
          <p:cNvCxnSpPr>
            <a:stCxn id="4" idx="5"/>
            <a:endCxn id="4" idx="2"/>
          </p:cNvCxnSpPr>
          <p:nvPr/>
        </p:nvCxnSpPr>
        <p:spPr>
          <a:xfrm flipH="1">
            <a:off x="1916893" y="1262270"/>
            <a:ext cx="2991678" cy="391601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E3A03134-0F72-458E-9355-2417AFCB2062}"/>
              </a:ext>
            </a:extLst>
          </p:cNvPr>
          <p:cNvSpPr/>
          <p:nvPr/>
        </p:nvSpPr>
        <p:spPr>
          <a:xfrm>
            <a:off x="2339306" y="20176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/>
              <a:t>T</a:t>
            </a:r>
            <a:r>
              <a:rPr lang="it-IT" sz="3200" baseline="-25000" dirty="0"/>
              <a:t>1</a:t>
            </a:r>
            <a:endParaRPr lang="en-GB" sz="3200" baseline="-25000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5C8D995-649A-4153-82ED-2A90BAD3FE58}"/>
              </a:ext>
            </a:extLst>
          </p:cNvPr>
          <p:cNvSpPr/>
          <p:nvPr/>
        </p:nvSpPr>
        <p:spPr>
          <a:xfrm>
            <a:off x="4360263" y="3468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/>
              <a:t>T</a:t>
            </a:r>
            <a:r>
              <a:rPr lang="it-IT" sz="3200" baseline="-25000" dirty="0"/>
              <a:t>2</a:t>
            </a:r>
            <a:endParaRPr lang="en-GB" sz="3200" baseline="-25000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B6CA439-1404-44D7-A1FF-8B835318C7EF}"/>
              </a:ext>
            </a:extLst>
          </p:cNvPr>
          <p:cNvSpPr/>
          <p:nvPr/>
        </p:nvSpPr>
        <p:spPr>
          <a:xfrm>
            <a:off x="6866580" y="156044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/>
              <a:t>T</a:t>
            </a:r>
            <a:r>
              <a:rPr lang="it-IT" sz="3200" baseline="-25000" dirty="0"/>
              <a:t>1</a:t>
            </a:r>
            <a:endParaRPr lang="en-GB" sz="3200" baseline="-25000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3E28933-A103-4683-8FB8-F2BC8E08259C}"/>
              </a:ext>
            </a:extLst>
          </p:cNvPr>
          <p:cNvSpPr/>
          <p:nvPr/>
        </p:nvSpPr>
        <p:spPr>
          <a:xfrm>
            <a:off x="8632666" y="160020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/>
              <a:t>T</a:t>
            </a:r>
            <a:r>
              <a:rPr lang="it-IT" sz="3200" baseline="-25000" dirty="0"/>
              <a:t>2</a:t>
            </a:r>
            <a:endParaRPr lang="en-GB" sz="3200" baseline="-25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3810A4-FC2F-4F19-94B5-A2705309EA71}"/>
              </a:ext>
            </a:extLst>
          </p:cNvPr>
          <p:cNvSpPr txBox="1"/>
          <p:nvPr/>
        </p:nvSpPr>
        <p:spPr>
          <a:xfrm>
            <a:off x="7999875" y="1694477"/>
            <a:ext cx="413896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3600" dirty="0"/>
              <a:t>&lt;</a:t>
            </a:r>
            <a:endParaRPr lang="en-GB" sz="3600" dirty="0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84DAC69B-8F25-4816-AEB7-06F686B13133}"/>
              </a:ext>
            </a:extLst>
          </p:cNvPr>
          <p:cNvSpPr/>
          <p:nvPr/>
        </p:nvSpPr>
        <p:spPr>
          <a:xfrm rot="7663072">
            <a:off x="2733261" y="327173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CEDA5F9-ED27-4425-B19E-A063EDC7332D}"/>
              </a:ext>
            </a:extLst>
          </p:cNvPr>
          <p:cNvSpPr txBox="1"/>
          <p:nvPr/>
        </p:nvSpPr>
        <p:spPr>
          <a:xfrm>
            <a:off x="2932143" y="4191873"/>
            <a:ext cx="643125" cy="523220"/>
          </a:xfrm>
          <a:prstGeom prst="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ym typeface="Symbol" panose="05050102010706020507" pitchFamily="18" charset="2"/>
              </a:rPr>
              <a:t></a:t>
            </a:r>
            <a:r>
              <a:rPr lang="en-GB" sz="2800" i="1" dirty="0">
                <a:sym typeface="Symbol" panose="05050102010706020507" pitchFamily="18" charset="2"/>
              </a:rPr>
              <a:t>Q</a:t>
            </a:r>
            <a:endParaRPr lang="en-GB" sz="2800" i="1" dirty="0"/>
          </a:p>
        </p:txBody>
      </p:sp>
      <p:sp>
        <p:nvSpPr>
          <p:cNvPr id="15" name="Esagono 14">
            <a:extLst>
              <a:ext uri="{FF2B5EF4-FFF2-40B4-BE49-F238E27FC236}">
                <a16:creationId xmlns:a16="http://schemas.microsoft.com/office/drawing/2014/main" id="{191635D9-41CD-4724-87A2-9962C24C3028}"/>
              </a:ext>
            </a:extLst>
          </p:cNvPr>
          <p:cNvSpPr/>
          <p:nvPr/>
        </p:nvSpPr>
        <p:spPr>
          <a:xfrm>
            <a:off x="250791" y="864703"/>
            <a:ext cx="6396894" cy="4731027"/>
          </a:xfrm>
          <a:prstGeom prst="hexagon">
            <a:avLst/>
          </a:prstGeom>
          <a:solidFill>
            <a:schemeClr val="accent1">
              <a:alpha val="2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EE779E-3658-4FAD-B152-F7E52774C342}"/>
              </a:ext>
            </a:extLst>
          </p:cNvPr>
          <p:cNvSpPr txBox="1"/>
          <p:nvPr/>
        </p:nvSpPr>
        <p:spPr>
          <a:xfrm>
            <a:off x="2815444" y="5173799"/>
            <a:ext cx="151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Heat</a:t>
            </a:r>
            <a:r>
              <a:rPr lang="it-IT" dirty="0"/>
              <a:t> reservoir</a:t>
            </a:r>
            <a:endParaRPr lang="en-GB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2A6195A-E9C4-4D9E-9C5E-85AD84F326DA}"/>
              </a:ext>
            </a:extLst>
          </p:cNvPr>
          <p:cNvSpPr txBox="1"/>
          <p:nvPr/>
        </p:nvSpPr>
        <p:spPr>
          <a:xfrm>
            <a:off x="2580218" y="852865"/>
            <a:ext cx="151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Heat</a:t>
            </a:r>
            <a:r>
              <a:rPr lang="it-IT" dirty="0"/>
              <a:t> reservoir</a:t>
            </a:r>
            <a:endParaRPr lang="en-GB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29F20C3-C796-4FB8-B1C4-A1AFB54D2B11}"/>
              </a:ext>
            </a:extLst>
          </p:cNvPr>
          <p:cNvSpPr txBox="1"/>
          <p:nvPr/>
        </p:nvSpPr>
        <p:spPr>
          <a:xfrm rot="17658800">
            <a:off x="5071358" y="3883592"/>
            <a:ext cx="151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Heat</a:t>
            </a:r>
            <a:r>
              <a:rPr lang="it-IT" dirty="0"/>
              <a:t> reservoir</a:t>
            </a:r>
            <a:endParaRPr lang="en-GB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8DA4C08-C2C6-405C-B39C-D095927B06B8}"/>
              </a:ext>
            </a:extLst>
          </p:cNvPr>
          <p:cNvSpPr txBox="1"/>
          <p:nvPr/>
        </p:nvSpPr>
        <p:spPr>
          <a:xfrm rot="17851624">
            <a:off x="479362" y="1731935"/>
            <a:ext cx="151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Heat</a:t>
            </a:r>
            <a:r>
              <a:rPr lang="it-IT" dirty="0"/>
              <a:t> reservoir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54C8F7BA-7DDC-463F-9905-550373717FE8}"/>
                  </a:ext>
                </a:extLst>
              </p:cNvPr>
              <p:cNvSpPr txBox="1"/>
              <p:nvPr/>
            </p:nvSpPr>
            <p:spPr>
              <a:xfrm>
                <a:off x="7139470" y="3497591"/>
                <a:ext cx="3602140" cy="754309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54C8F7BA-7DDC-463F-9905-550373717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470" y="3497591"/>
                <a:ext cx="3602140" cy="754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5E2FDA3-7E35-43F1-8538-3A35C63631B7}"/>
                  </a:ext>
                </a:extLst>
              </p:cNvPr>
              <p:cNvSpPr txBox="1"/>
              <p:nvPr/>
            </p:nvSpPr>
            <p:spPr>
              <a:xfrm>
                <a:off x="7135032" y="4530427"/>
                <a:ext cx="2115900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𝑅𝑒𝑠𝑒𝑟𝑣𝑜𝑖𝑟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5E2FDA3-7E35-43F1-8538-3A35C6363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32" y="4530427"/>
                <a:ext cx="2115900" cy="369332"/>
              </a:xfrm>
              <a:prstGeom prst="rect">
                <a:avLst/>
              </a:prstGeom>
              <a:blipFill>
                <a:blip r:embed="rId3"/>
                <a:stretch>
                  <a:fillRect l="-2571" r="-2571" b="-2539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8DFD538-C4EE-4C98-8B28-13603328874D}"/>
              </a:ext>
            </a:extLst>
          </p:cNvPr>
          <p:cNvSpPr txBox="1"/>
          <p:nvPr/>
        </p:nvSpPr>
        <p:spPr>
          <a:xfrm>
            <a:off x="6711775" y="294045"/>
            <a:ext cx="5078313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IRREVERSIBLE PROCESSES</a:t>
            </a:r>
            <a:endParaRPr lang="en-GB" sz="36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DC165A-E495-4FEC-88F5-95231B41AFA6}"/>
              </a:ext>
            </a:extLst>
          </p:cNvPr>
          <p:cNvSpPr txBox="1"/>
          <p:nvPr/>
        </p:nvSpPr>
        <p:spPr>
          <a:xfrm>
            <a:off x="9294981" y="4520256"/>
            <a:ext cx="249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ADIABATIC CONDITIONS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3046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C38C2CB1-19F6-4D75-8FE5-3710368278EE}"/>
              </a:ext>
            </a:extLst>
          </p:cNvPr>
          <p:cNvSpPr/>
          <p:nvPr/>
        </p:nvSpPr>
        <p:spPr>
          <a:xfrm>
            <a:off x="3039979" y="2606842"/>
            <a:ext cx="5293895" cy="1692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/>
              <a:t>Why</a:t>
            </a:r>
            <a:r>
              <a:rPr lang="it-IT" sz="3200" b="1" dirty="0"/>
              <a:t> </a:t>
            </a:r>
            <a:r>
              <a:rPr lang="it-IT" sz="3200" b="1" dirty="0" err="1"/>
              <a:t>is</a:t>
            </a:r>
            <a:r>
              <a:rPr lang="it-IT" sz="3200" b="1" dirty="0"/>
              <a:t> </a:t>
            </a:r>
            <a:r>
              <a:rPr lang="it-IT" sz="3200" b="1" dirty="0">
                <a:solidFill>
                  <a:srgbClr val="FFFF00"/>
                </a:solidFill>
              </a:rPr>
              <a:t>high temperature </a:t>
            </a:r>
            <a:r>
              <a:rPr lang="it-IT" sz="3200" b="1" dirty="0" err="1"/>
              <a:t>thermodynamics</a:t>
            </a:r>
            <a:r>
              <a:rPr lang="it-IT" sz="3200" b="1" dirty="0"/>
              <a:t> </a:t>
            </a:r>
            <a:r>
              <a:rPr lang="it-IT" sz="3200" b="1" dirty="0" err="1"/>
              <a:t>associated</a:t>
            </a:r>
            <a:r>
              <a:rPr lang="it-IT" sz="3200" b="1" dirty="0"/>
              <a:t> with </a:t>
            </a:r>
            <a:r>
              <a:rPr lang="it-IT" sz="3200" b="1" dirty="0" err="1"/>
              <a:t>waste</a:t>
            </a:r>
            <a:r>
              <a:rPr lang="it-IT" sz="3200" b="1" dirty="0"/>
              <a:t>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1545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15ACD09-95DD-4B06-8388-69C6D1CFCF12}"/>
                  </a:ext>
                </a:extLst>
              </p:cNvPr>
              <p:cNvSpPr txBox="1"/>
              <p:nvPr/>
            </p:nvSpPr>
            <p:spPr>
              <a:xfrm>
                <a:off x="3387553" y="1831280"/>
                <a:ext cx="4735207" cy="72455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  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15ACD09-95DD-4B06-8388-69C6D1CFC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553" y="1831280"/>
                <a:ext cx="4735207" cy="7245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F5D0E80-DCB9-42CC-9ECA-CC388E169E9D}"/>
              </a:ext>
            </a:extLst>
          </p:cNvPr>
          <p:cNvSpPr/>
          <p:nvPr/>
        </p:nvSpPr>
        <p:spPr>
          <a:xfrm>
            <a:off x="3572394" y="974242"/>
            <a:ext cx="4365523" cy="530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/>
              <a:t>REACTIONS</a:t>
            </a:r>
            <a:endParaRPr lang="en-GB" sz="2800" b="1" i="1" dirty="0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2FB331C-A04A-45AF-8CB3-25200CEDEB51}"/>
              </a:ext>
            </a:extLst>
          </p:cNvPr>
          <p:cNvSpPr/>
          <p:nvPr/>
        </p:nvSpPr>
        <p:spPr>
          <a:xfrm>
            <a:off x="3716594" y="2770939"/>
            <a:ext cx="484632" cy="518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9FFD9E5-7EC7-40B3-9A94-84790FAF5B04}"/>
                  </a:ext>
                </a:extLst>
              </p:cNvPr>
              <p:cNvSpPr txBox="1"/>
              <p:nvPr/>
            </p:nvSpPr>
            <p:spPr>
              <a:xfrm>
                <a:off x="3571598" y="3709356"/>
                <a:ext cx="1475660" cy="89082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9FFD9E5-7EC7-40B3-9A94-84790FAF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98" y="3709356"/>
                <a:ext cx="1475660" cy="8908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B1D3A44F-8D83-437E-AECA-818619B98477}"/>
              </a:ext>
            </a:extLst>
          </p:cNvPr>
          <p:cNvSpPr/>
          <p:nvPr/>
        </p:nvSpPr>
        <p:spPr>
          <a:xfrm>
            <a:off x="5402825" y="3817532"/>
            <a:ext cx="5997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95D8609-3282-4B41-87C6-B133A9CA4A81}"/>
                  </a:ext>
                </a:extLst>
              </p:cNvPr>
              <p:cNvSpPr txBox="1"/>
              <p:nvPr/>
            </p:nvSpPr>
            <p:spPr>
              <a:xfrm>
                <a:off x="6294759" y="3709356"/>
                <a:ext cx="1985095" cy="89082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95D8609-3282-4B41-87C6-B133A9CA4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59" y="3709356"/>
                <a:ext cx="1985095" cy="8908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2CE4F5-49C0-4CD8-82B3-FDAD611FE60F}"/>
              </a:ext>
            </a:extLst>
          </p:cNvPr>
          <p:cNvSpPr txBox="1"/>
          <p:nvPr/>
        </p:nvSpPr>
        <p:spPr>
          <a:xfrm>
            <a:off x="8770633" y="5022067"/>
            <a:ext cx="3234555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Degree of </a:t>
            </a:r>
            <a:r>
              <a:rPr lang="it-IT" sz="2400" b="1" dirty="0" err="1"/>
              <a:t>evolution</a:t>
            </a:r>
            <a:r>
              <a:rPr lang="it-IT" sz="2400" b="1" dirty="0"/>
              <a:t> or </a:t>
            </a:r>
          </a:p>
          <a:p>
            <a:r>
              <a:rPr lang="it-IT" sz="2400" b="1" dirty="0" err="1"/>
              <a:t>advancement</a:t>
            </a:r>
            <a:r>
              <a:rPr lang="it-IT" sz="2400" b="1" dirty="0"/>
              <a:t> of a reaction</a:t>
            </a:r>
            <a:endParaRPr lang="en-GB" sz="2400" b="1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71B40C2-AF1C-4177-9DD4-CED10CE1262C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8572020" y="4154766"/>
            <a:ext cx="1815891" cy="86730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>
            <a:extLst>
              <a:ext uri="{FF2B5EF4-FFF2-40B4-BE49-F238E27FC236}">
                <a16:creationId xmlns:a16="http://schemas.microsoft.com/office/drawing/2014/main" id="{A4D15439-0838-44AB-BAAA-88DCEFA1105D}"/>
              </a:ext>
            </a:extLst>
          </p:cNvPr>
          <p:cNvSpPr/>
          <p:nvPr/>
        </p:nvSpPr>
        <p:spPr>
          <a:xfrm>
            <a:off x="7608460" y="3402315"/>
            <a:ext cx="914400" cy="13150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AC749F9-BB6F-4986-B11A-11FA368FCB4C}"/>
                  </a:ext>
                </a:extLst>
              </p:cNvPr>
              <p:cNvSpPr txBox="1"/>
              <p:nvPr/>
            </p:nvSpPr>
            <p:spPr>
              <a:xfrm>
                <a:off x="4815190" y="5567919"/>
                <a:ext cx="1775038" cy="81804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AC749F9-BB6F-4986-B11A-11FA368FC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90" y="5567919"/>
                <a:ext cx="1775038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ccia angolare in su 2">
            <a:extLst>
              <a:ext uri="{FF2B5EF4-FFF2-40B4-BE49-F238E27FC236}">
                <a16:creationId xmlns:a16="http://schemas.microsoft.com/office/drawing/2014/main" id="{D6D5F464-7BE5-451B-A855-8C329B117E78}"/>
              </a:ext>
            </a:extLst>
          </p:cNvPr>
          <p:cNvSpPr/>
          <p:nvPr/>
        </p:nvSpPr>
        <p:spPr>
          <a:xfrm rot="5400000" flipV="1">
            <a:off x="6363724" y="5132298"/>
            <a:ext cx="1321310" cy="665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662AE85-78CC-4044-B7DE-A114F0D1F47F}"/>
              </a:ext>
            </a:extLst>
          </p:cNvPr>
          <p:cNvSpPr/>
          <p:nvPr/>
        </p:nvSpPr>
        <p:spPr>
          <a:xfrm>
            <a:off x="655982" y="3806526"/>
            <a:ext cx="2454965" cy="793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CLOSED SYSTEMS</a:t>
            </a:r>
            <a:endParaRPr lang="en-GB" sz="2400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449361F-A51D-4CBB-90F9-C345304D6CDE}"/>
              </a:ext>
            </a:extLst>
          </p:cNvPr>
          <p:cNvSpPr txBox="1"/>
          <p:nvPr/>
        </p:nvSpPr>
        <p:spPr>
          <a:xfrm>
            <a:off x="209305" y="167206"/>
            <a:ext cx="5078313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IRREVERSIBLE PROCESSES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573871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31F69E-6A1C-4733-8129-23E4FA8656CA}"/>
              </a:ext>
            </a:extLst>
          </p:cNvPr>
          <p:cNvSpPr txBox="1"/>
          <p:nvPr/>
        </p:nvSpPr>
        <p:spPr>
          <a:xfrm>
            <a:off x="3931100" y="185896"/>
            <a:ext cx="274889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EQULIBRATION</a:t>
            </a:r>
            <a:endParaRPr lang="en-GB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CE8FF20-FCF4-489B-B83D-57A09BBF292E}"/>
                  </a:ext>
                </a:extLst>
              </p:cNvPr>
              <p:cNvSpPr txBox="1"/>
              <p:nvPr/>
            </p:nvSpPr>
            <p:spPr>
              <a:xfrm>
                <a:off x="3736559" y="1141188"/>
                <a:ext cx="3137975" cy="89082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CE8FF20-FCF4-489B-B83D-57A09BBF2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559" y="1141188"/>
                <a:ext cx="3137975" cy="8908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4CDB433-AB51-4340-868A-95A78ADCE9D8}"/>
                  </a:ext>
                </a:extLst>
              </p:cNvPr>
              <p:cNvSpPr txBox="1"/>
              <p:nvPr/>
            </p:nvSpPr>
            <p:spPr>
              <a:xfrm>
                <a:off x="916863" y="3161780"/>
                <a:ext cx="1079462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4CDB433-AB51-4340-868A-95A78ADCE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63" y="3161780"/>
                <a:ext cx="1079462" cy="369332"/>
              </a:xfrm>
              <a:prstGeom prst="rect">
                <a:avLst/>
              </a:prstGeom>
              <a:blipFill>
                <a:blip r:embed="rId3"/>
                <a:stretch>
                  <a:fillRect l="-6145" r="-6145" b="-1451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7B14FE53-4A47-421D-8683-254139547889}"/>
              </a:ext>
            </a:extLst>
          </p:cNvPr>
          <p:cNvSpPr/>
          <p:nvPr/>
        </p:nvSpPr>
        <p:spPr>
          <a:xfrm rot="5400000">
            <a:off x="4751770" y="-842120"/>
            <a:ext cx="818045" cy="7160568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50C698-326E-48FA-9ACC-3778B66BA2FA}"/>
              </a:ext>
            </a:extLst>
          </p:cNvPr>
          <p:cNvSpPr txBox="1"/>
          <p:nvPr/>
        </p:nvSpPr>
        <p:spPr>
          <a:xfrm>
            <a:off x="155548" y="3661601"/>
            <a:ext cx="247144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«STATIC» EQUILIBRIUM </a:t>
            </a:r>
            <a:endParaRPr lang="en-GB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850E7CF-20DE-4100-BD3F-AEC06910E8CB}"/>
              </a:ext>
            </a:extLst>
          </p:cNvPr>
          <p:cNvSpPr txBox="1"/>
          <p:nvPr/>
        </p:nvSpPr>
        <p:spPr>
          <a:xfrm>
            <a:off x="7032120" y="4142213"/>
            <a:ext cx="3525324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«DYNAMIC» EQUILIBRIUM</a:t>
            </a:r>
          </a:p>
          <a:p>
            <a:pPr algn="ctr"/>
            <a:r>
              <a:rPr lang="it-IT" b="1" dirty="0"/>
              <a:t>FORWARD-BACKWARD REACTIONS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08523CB5-9964-4C24-8F6E-2D8DCB3D874E}"/>
                  </a:ext>
                </a:extLst>
              </p:cNvPr>
              <p:cNvSpPr txBox="1"/>
              <p:nvPr/>
            </p:nvSpPr>
            <p:spPr>
              <a:xfrm>
                <a:off x="8201343" y="3245294"/>
                <a:ext cx="1079463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08523CB5-9964-4C24-8F6E-2D8DCB3D8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343" y="3245294"/>
                <a:ext cx="1079463" cy="369332"/>
              </a:xfrm>
              <a:prstGeom prst="rect">
                <a:avLst/>
              </a:prstGeom>
              <a:blipFill>
                <a:blip r:embed="rId4"/>
                <a:stretch>
                  <a:fillRect l="-6145" r="-6145" b="-12698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uvola 3">
            <a:extLst>
              <a:ext uri="{FF2B5EF4-FFF2-40B4-BE49-F238E27FC236}">
                <a16:creationId xmlns:a16="http://schemas.microsoft.com/office/drawing/2014/main" id="{39AA84BC-459F-4F9D-A33E-C7F98A293B2D}"/>
              </a:ext>
            </a:extLst>
          </p:cNvPr>
          <p:cNvSpPr/>
          <p:nvPr/>
        </p:nvSpPr>
        <p:spPr>
          <a:xfrm>
            <a:off x="4311878" y="4901496"/>
            <a:ext cx="3398687" cy="1719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ym typeface="Symbol" panose="05050102010706020507" pitchFamily="18" charset="2"/>
              </a:rPr>
              <a:t></a:t>
            </a:r>
            <a:r>
              <a:rPr lang="it-IT" sz="2800" b="1" baseline="-25000" dirty="0"/>
              <a:t>1</a:t>
            </a:r>
            <a:r>
              <a:rPr lang="it-IT" sz="2800" b="1" dirty="0"/>
              <a:t>A</a:t>
            </a:r>
            <a:r>
              <a:rPr lang="it-IT" sz="2800" b="1" baseline="-25000" dirty="0"/>
              <a:t>1</a:t>
            </a:r>
            <a:r>
              <a:rPr lang="it-IT" sz="2800" b="1" dirty="0"/>
              <a:t>+</a:t>
            </a:r>
            <a:r>
              <a:rPr lang="it-IT" sz="2800" b="1" dirty="0">
                <a:sym typeface="Symbol" panose="05050102010706020507" pitchFamily="18" charset="2"/>
              </a:rPr>
              <a:t></a:t>
            </a:r>
            <a:r>
              <a:rPr lang="it-IT" sz="2800" b="1" baseline="-25000" dirty="0"/>
              <a:t>2</a:t>
            </a:r>
            <a:r>
              <a:rPr lang="it-IT" sz="2800" b="1" dirty="0"/>
              <a:t>A</a:t>
            </a:r>
            <a:r>
              <a:rPr lang="it-IT" sz="2800" b="1" baseline="-25000" dirty="0"/>
              <a:t>2</a:t>
            </a:r>
            <a:r>
              <a:rPr lang="it-IT" sz="2800" b="1" dirty="0"/>
              <a:t>+….</a:t>
            </a:r>
            <a:endParaRPr lang="en-GB" sz="2800" dirty="0"/>
          </a:p>
        </p:txBody>
      </p:sp>
      <p:sp>
        <p:nvSpPr>
          <p:cNvPr id="8" name="Freccia bidirezionale orizzontale 7">
            <a:extLst>
              <a:ext uri="{FF2B5EF4-FFF2-40B4-BE49-F238E27FC236}">
                <a16:creationId xmlns:a16="http://schemas.microsoft.com/office/drawing/2014/main" id="{680FD2DC-4739-4ADC-8D95-3FBCDBCB3274}"/>
              </a:ext>
            </a:extLst>
          </p:cNvPr>
          <p:cNvSpPr/>
          <p:nvPr/>
        </p:nvSpPr>
        <p:spPr>
          <a:xfrm>
            <a:off x="7762803" y="5518915"/>
            <a:ext cx="97827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Nuvola 13">
            <a:extLst>
              <a:ext uri="{FF2B5EF4-FFF2-40B4-BE49-F238E27FC236}">
                <a16:creationId xmlns:a16="http://schemas.microsoft.com/office/drawing/2014/main" id="{B724F616-3995-4042-BDD7-5FD37FA0B838}"/>
              </a:ext>
            </a:extLst>
          </p:cNvPr>
          <p:cNvSpPr/>
          <p:nvPr/>
        </p:nvSpPr>
        <p:spPr>
          <a:xfrm>
            <a:off x="8758505" y="4957666"/>
            <a:ext cx="3398687" cy="1719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ym typeface="Symbol" panose="05050102010706020507" pitchFamily="18" charset="2"/>
              </a:rPr>
              <a:t></a:t>
            </a:r>
            <a:r>
              <a:rPr lang="it-IT" sz="2800" b="1" baseline="-25000" dirty="0">
                <a:sym typeface="Symbol" panose="05050102010706020507" pitchFamily="18" charset="2"/>
              </a:rPr>
              <a:t>1</a:t>
            </a:r>
            <a:r>
              <a:rPr lang="it-IT" sz="2800" b="1" dirty="0"/>
              <a:t>B</a:t>
            </a:r>
            <a:r>
              <a:rPr lang="it-IT" sz="2800" b="1" baseline="-25000" dirty="0"/>
              <a:t>1</a:t>
            </a:r>
            <a:r>
              <a:rPr lang="it-IT" sz="2800" b="1" dirty="0"/>
              <a:t>+</a:t>
            </a:r>
            <a:r>
              <a:rPr lang="it-IT" sz="2800" b="1" dirty="0">
                <a:sym typeface="Symbol" panose="05050102010706020507" pitchFamily="18" charset="2"/>
              </a:rPr>
              <a:t></a:t>
            </a:r>
            <a:r>
              <a:rPr lang="it-IT" sz="2800" b="1" baseline="-25000" dirty="0">
                <a:sym typeface="Symbol" panose="05050102010706020507" pitchFamily="18" charset="2"/>
              </a:rPr>
              <a:t>2</a:t>
            </a:r>
            <a:r>
              <a:rPr lang="it-IT" sz="2800" b="1" dirty="0"/>
              <a:t>B</a:t>
            </a:r>
            <a:r>
              <a:rPr lang="it-IT" sz="2800" b="1" baseline="-25000" dirty="0"/>
              <a:t>2</a:t>
            </a:r>
            <a:r>
              <a:rPr lang="it-IT" sz="2800" b="1" dirty="0"/>
              <a:t>+…</a:t>
            </a:r>
            <a:endParaRPr lang="en-GB" sz="28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C7601FC-5928-49F9-9318-09C3F19F29C8}"/>
              </a:ext>
            </a:extLst>
          </p:cNvPr>
          <p:cNvSpPr txBox="1"/>
          <p:nvPr/>
        </p:nvSpPr>
        <p:spPr>
          <a:xfrm>
            <a:off x="7464845" y="334671"/>
            <a:ext cx="4539897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IRREVERSIBLE PROCESSES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18100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E2EC64-121B-4B59-9114-48A2A39D6766}"/>
              </a:ext>
            </a:extLst>
          </p:cNvPr>
          <p:cNvSpPr txBox="1"/>
          <p:nvPr/>
        </p:nvSpPr>
        <p:spPr>
          <a:xfrm>
            <a:off x="6977853" y="643251"/>
            <a:ext cx="5078313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IRREVERSIBLE PROCESSES</a:t>
            </a:r>
            <a:endParaRPr lang="en-GB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442BEA1-2AB6-45BF-94DA-FF222984659B}"/>
                  </a:ext>
                </a:extLst>
              </p:cNvPr>
              <p:cNvSpPr txBox="1"/>
              <p:nvPr/>
            </p:nvSpPr>
            <p:spPr>
              <a:xfrm>
                <a:off x="1343525" y="986337"/>
                <a:ext cx="3306225" cy="81631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𝑑𝑈</m:t>
                          </m:r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𝑑𝑆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442BEA1-2AB6-45BF-94DA-FF2229846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525" y="986337"/>
                <a:ext cx="3306225" cy="816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AF6AE65A-A649-44F7-9503-81604E3AF363}"/>
              </a:ext>
            </a:extLst>
          </p:cNvPr>
          <p:cNvSpPr/>
          <p:nvPr/>
        </p:nvSpPr>
        <p:spPr>
          <a:xfrm>
            <a:off x="5416371" y="4444438"/>
            <a:ext cx="9552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581CF8B-F9E6-4D8F-9157-FF9C438FC258}"/>
                  </a:ext>
                </a:extLst>
              </p:cNvPr>
              <p:cNvSpPr txBox="1"/>
              <p:nvPr/>
            </p:nvSpPr>
            <p:spPr>
              <a:xfrm>
                <a:off x="1050776" y="4268847"/>
                <a:ext cx="4219487" cy="774186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581CF8B-F9E6-4D8F-9157-FF9C438FC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76" y="4268847"/>
                <a:ext cx="4219487" cy="7741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2B90B4D-4854-4B91-B062-CC7E970EA17A}"/>
              </a:ext>
            </a:extLst>
          </p:cNvPr>
          <p:cNvSpPr txBox="1"/>
          <p:nvPr/>
        </p:nvSpPr>
        <p:spPr>
          <a:xfrm>
            <a:off x="7184514" y="2587061"/>
            <a:ext cx="4795159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CHEMICAL POTENTIAL NOTION</a:t>
            </a:r>
            <a:endParaRPr lang="en-GB" sz="28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D0C9C12-B87E-42C2-8A40-68D4E4B8532A}"/>
              </a:ext>
            </a:extLst>
          </p:cNvPr>
          <p:cNvSpPr txBox="1"/>
          <p:nvPr/>
        </p:nvSpPr>
        <p:spPr>
          <a:xfrm>
            <a:off x="7562921" y="4407760"/>
            <a:ext cx="44184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IT ACCOUNTS FOR </a:t>
            </a:r>
            <a:r>
              <a:rPr lang="it-IT" b="1" dirty="0">
                <a:highlight>
                  <a:srgbClr val="FFFF00"/>
                </a:highlight>
              </a:rPr>
              <a:t>ENTROPY</a:t>
            </a:r>
            <a:r>
              <a:rPr lang="it-IT" b="1" dirty="0"/>
              <a:t> CONTRIBUTION</a:t>
            </a:r>
          </a:p>
          <a:p>
            <a:r>
              <a:rPr lang="it-IT" b="1" dirty="0"/>
              <a:t>DUE TO IRREVERSIBILITY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5916A003-AF40-4CB1-97DC-F0F49D65F042}"/>
                  </a:ext>
                </a:extLst>
              </p:cNvPr>
              <p:cNvSpPr txBox="1"/>
              <p:nvPr/>
            </p:nvSpPr>
            <p:spPr>
              <a:xfrm>
                <a:off x="1208714" y="3029593"/>
                <a:ext cx="4469750" cy="39940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h𝑒𝑎𝑡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𝑒𝑥𝑐h𝑎𝑛𝑔𝑒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𝑟𝑒𝑎𝑐𝑡𝑖𝑜𝑛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𝑑𝑆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5916A003-AF40-4CB1-97DC-F0F49D65F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14" y="3029593"/>
                <a:ext cx="4469750" cy="399405"/>
              </a:xfrm>
              <a:prstGeom prst="rect">
                <a:avLst/>
              </a:prstGeom>
              <a:blipFill>
                <a:blip r:embed="rId5"/>
                <a:stretch>
                  <a:fillRect l="-1087" r="-815" b="-2537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e 21">
            <a:extLst>
              <a:ext uri="{FF2B5EF4-FFF2-40B4-BE49-F238E27FC236}">
                <a16:creationId xmlns:a16="http://schemas.microsoft.com/office/drawing/2014/main" id="{B16DB67D-5CA0-4624-B0F6-9DCE25BD4E0A}"/>
              </a:ext>
            </a:extLst>
          </p:cNvPr>
          <p:cNvSpPr/>
          <p:nvPr/>
        </p:nvSpPr>
        <p:spPr>
          <a:xfrm>
            <a:off x="2214563" y="606481"/>
            <a:ext cx="1599471" cy="1252331"/>
          </a:xfrm>
          <a:prstGeom prst="ellipse">
            <a:avLst/>
          </a:prstGeom>
          <a:solidFill>
            <a:schemeClr val="accent1">
              <a:alpha val="3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AF55741D-F8F6-4A8D-B531-32002D89131A}"/>
              </a:ext>
            </a:extLst>
          </p:cNvPr>
          <p:cNvCxnSpPr>
            <a:stCxn id="22" idx="4"/>
          </p:cNvCxnSpPr>
          <p:nvPr/>
        </p:nvCxnSpPr>
        <p:spPr>
          <a:xfrm flipH="1">
            <a:off x="2214563" y="1858812"/>
            <a:ext cx="799736" cy="12583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>
            <a:extLst>
              <a:ext uri="{FF2B5EF4-FFF2-40B4-BE49-F238E27FC236}">
                <a16:creationId xmlns:a16="http://schemas.microsoft.com/office/drawing/2014/main" id="{53F0895D-329E-4603-87A4-D43E3FFB26DD}"/>
              </a:ext>
            </a:extLst>
          </p:cNvPr>
          <p:cNvSpPr/>
          <p:nvPr/>
        </p:nvSpPr>
        <p:spPr>
          <a:xfrm>
            <a:off x="4709368" y="1362940"/>
            <a:ext cx="1599471" cy="1252331"/>
          </a:xfrm>
          <a:prstGeom prst="ellipse">
            <a:avLst/>
          </a:prstGeom>
          <a:solidFill>
            <a:schemeClr val="accent1">
              <a:alpha val="3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FE05617E-E2D5-4F6F-9925-4F0501FC0D63}"/>
              </a:ext>
            </a:extLst>
          </p:cNvPr>
          <p:cNvCxnSpPr>
            <a:cxnSpLocks/>
          </p:cNvCxnSpPr>
          <p:nvPr/>
        </p:nvCxnSpPr>
        <p:spPr>
          <a:xfrm flipH="1">
            <a:off x="4286929" y="2615271"/>
            <a:ext cx="1202516" cy="5714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879D31-F1F6-4767-A081-588AC21A7AD5}"/>
              </a:ext>
            </a:extLst>
          </p:cNvPr>
          <p:cNvSpPr txBox="1"/>
          <p:nvPr/>
        </p:nvSpPr>
        <p:spPr>
          <a:xfrm>
            <a:off x="5270264" y="1681832"/>
            <a:ext cx="397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?</a:t>
            </a:r>
            <a:endParaRPr lang="en-GB" sz="3600" b="1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AB8846B-CC2D-46D2-BA19-69B2FDB5CD58}"/>
              </a:ext>
            </a:extLst>
          </p:cNvPr>
          <p:cNvCxnSpPr>
            <a:cxnSpLocks/>
          </p:cNvCxnSpPr>
          <p:nvPr/>
        </p:nvCxnSpPr>
        <p:spPr>
          <a:xfrm>
            <a:off x="1977887" y="3229295"/>
            <a:ext cx="474150" cy="117846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1984A1F-9E74-4835-8430-EF7C00F1CF14}"/>
              </a:ext>
            </a:extLst>
          </p:cNvPr>
          <p:cNvCxnSpPr>
            <a:cxnSpLocks/>
          </p:cNvCxnSpPr>
          <p:nvPr/>
        </p:nvCxnSpPr>
        <p:spPr>
          <a:xfrm flipH="1">
            <a:off x="3707296" y="3301724"/>
            <a:ext cx="308113" cy="73356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80BEBF3-82C5-422A-8BD6-8509032CBF2A}"/>
                  </a:ext>
                </a:extLst>
              </p:cNvPr>
              <p:cNvSpPr txBox="1"/>
              <p:nvPr/>
            </p:nvSpPr>
            <p:spPr>
              <a:xfrm>
                <a:off x="1050776" y="5608271"/>
                <a:ext cx="4219488" cy="797719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𝑑𝑈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𝑇𝑑𝑆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80BEBF3-82C5-422A-8BD6-8509032CB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76" y="5608271"/>
                <a:ext cx="4219488" cy="7977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e 16">
            <a:extLst>
              <a:ext uri="{FF2B5EF4-FFF2-40B4-BE49-F238E27FC236}">
                <a16:creationId xmlns:a16="http://schemas.microsoft.com/office/drawing/2014/main" id="{FB0D1CEE-FE62-4615-AE52-19CDB61D3363}"/>
              </a:ext>
            </a:extLst>
          </p:cNvPr>
          <p:cNvSpPr/>
          <p:nvPr/>
        </p:nvSpPr>
        <p:spPr>
          <a:xfrm>
            <a:off x="6826301" y="4492941"/>
            <a:ext cx="504387" cy="387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1B57038-2C22-4D74-9A39-515855092D72}"/>
              </a:ext>
            </a:extLst>
          </p:cNvPr>
          <p:cNvSpPr txBox="1"/>
          <p:nvPr/>
        </p:nvSpPr>
        <p:spPr>
          <a:xfrm>
            <a:off x="7562922" y="5835320"/>
            <a:ext cx="44932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IT ACCOUNTS FOR AN </a:t>
            </a:r>
            <a:r>
              <a:rPr lang="it-IT" b="1" dirty="0">
                <a:highlight>
                  <a:srgbClr val="FFFF00"/>
                </a:highlight>
              </a:rPr>
              <a:t>ENERGY CHANGE DUE TO A CHANGE OF COMPONENTS’ AMOUNTS</a:t>
            </a:r>
            <a:endParaRPr lang="it-IT" b="1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43B2B7E-D7E8-4037-BCA1-33476AB801DB}"/>
              </a:ext>
            </a:extLst>
          </p:cNvPr>
          <p:cNvSpPr/>
          <p:nvPr/>
        </p:nvSpPr>
        <p:spPr>
          <a:xfrm>
            <a:off x="6826301" y="5927428"/>
            <a:ext cx="504387" cy="387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1B9AF6D9-8EE7-4A0E-937C-A6772D6CCF6E}"/>
              </a:ext>
            </a:extLst>
          </p:cNvPr>
          <p:cNvSpPr/>
          <p:nvPr/>
        </p:nvSpPr>
        <p:spPr>
          <a:xfrm>
            <a:off x="5432265" y="5845720"/>
            <a:ext cx="9552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ccia bidirezionale verticale 32">
            <a:extLst>
              <a:ext uri="{FF2B5EF4-FFF2-40B4-BE49-F238E27FC236}">
                <a16:creationId xmlns:a16="http://schemas.microsoft.com/office/drawing/2014/main" id="{67611250-736F-4D5D-8940-6FDD393863D2}"/>
              </a:ext>
            </a:extLst>
          </p:cNvPr>
          <p:cNvSpPr/>
          <p:nvPr/>
        </p:nvSpPr>
        <p:spPr>
          <a:xfrm>
            <a:off x="9174681" y="3301724"/>
            <a:ext cx="484632" cy="10351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3F6554C4-6817-482D-AAE5-C7AB78AA593C}"/>
              </a:ext>
            </a:extLst>
          </p:cNvPr>
          <p:cNvSpPr/>
          <p:nvPr/>
        </p:nvSpPr>
        <p:spPr>
          <a:xfrm>
            <a:off x="3145224" y="4024568"/>
            <a:ext cx="1599471" cy="1252331"/>
          </a:xfrm>
          <a:prstGeom prst="ellipse">
            <a:avLst/>
          </a:prstGeom>
          <a:solidFill>
            <a:schemeClr val="accent1">
              <a:alpha val="3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42C9E9B0-8B2F-44AB-B3AF-57B83D40329D}"/>
              </a:ext>
            </a:extLst>
          </p:cNvPr>
          <p:cNvSpPr/>
          <p:nvPr/>
        </p:nvSpPr>
        <p:spPr>
          <a:xfrm>
            <a:off x="3489542" y="5380964"/>
            <a:ext cx="1780721" cy="1252331"/>
          </a:xfrm>
          <a:prstGeom prst="ellipse">
            <a:avLst/>
          </a:prstGeom>
          <a:solidFill>
            <a:schemeClr val="accent1">
              <a:alpha val="3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9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07118D-4C45-4274-8E03-286BE48ECCE1}"/>
              </a:ext>
            </a:extLst>
          </p:cNvPr>
          <p:cNvSpPr txBox="1"/>
          <p:nvPr/>
        </p:nvSpPr>
        <p:spPr>
          <a:xfrm>
            <a:off x="5178870" y="137159"/>
            <a:ext cx="687213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FORWARD-BACKWARD REACTIONS</a:t>
            </a:r>
            <a:endParaRPr lang="en-GB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339D532-E0BB-4F1C-AA4D-8CF25E488BA4}"/>
                  </a:ext>
                </a:extLst>
              </p:cNvPr>
              <p:cNvSpPr txBox="1"/>
              <p:nvPr/>
            </p:nvSpPr>
            <p:spPr>
              <a:xfrm>
                <a:off x="1143001" y="4999383"/>
                <a:ext cx="7861851" cy="114339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339D532-E0BB-4F1C-AA4D-8CF25E488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4999383"/>
                <a:ext cx="7861851" cy="11433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uvola 3">
            <a:extLst>
              <a:ext uri="{FF2B5EF4-FFF2-40B4-BE49-F238E27FC236}">
                <a16:creationId xmlns:a16="http://schemas.microsoft.com/office/drawing/2014/main" id="{37520DA8-ED02-473B-A4EE-252059F141FF}"/>
              </a:ext>
            </a:extLst>
          </p:cNvPr>
          <p:cNvSpPr/>
          <p:nvPr/>
        </p:nvSpPr>
        <p:spPr>
          <a:xfrm>
            <a:off x="1707826" y="1813949"/>
            <a:ext cx="3398687" cy="1719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ym typeface="Symbol" panose="05050102010706020507" pitchFamily="18" charset="2"/>
              </a:rPr>
              <a:t></a:t>
            </a:r>
            <a:r>
              <a:rPr lang="it-IT" sz="2800" b="1" baseline="-25000" dirty="0"/>
              <a:t>1</a:t>
            </a:r>
            <a:r>
              <a:rPr lang="it-IT" sz="2800" b="1" dirty="0"/>
              <a:t>A</a:t>
            </a:r>
            <a:r>
              <a:rPr lang="it-IT" sz="2800" b="1" baseline="-25000" dirty="0"/>
              <a:t>1</a:t>
            </a:r>
            <a:r>
              <a:rPr lang="it-IT" sz="2800" b="1" dirty="0"/>
              <a:t>+</a:t>
            </a:r>
            <a:r>
              <a:rPr lang="it-IT" sz="2800" b="1" dirty="0">
                <a:sym typeface="Symbol" panose="05050102010706020507" pitchFamily="18" charset="2"/>
              </a:rPr>
              <a:t></a:t>
            </a:r>
            <a:r>
              <a:rPr lang="it-IT" sz="2800" b="1" baseline="-25000" dirty="0"/>
              <a:t>2</a:t>
            </a:r>
            <a:r>
              <a:rPr lang="it-IT" sz="2800" b="1" dirty="0"/>
              <a:t>A</a:t>
            </a:r>
            <a:r>
              <a:rPr lang="it-IT" sz="2800" b="1" baseline="-25000" dirty="0"/>
              <a:t>2</a:t>
            </a:r>
            <a:r>
              <a:rPr lang="it-IT" sz="2800" b="1" dirty="0"/>
              <a:t>+….</a:t>
            </a:r>
            <a:endParaRPr lang="en-GB" sz="2800" dirty="0"/>
          </a:p>
        </p:txBody>
      </p:sp>
      <p:sp>
        <p:nvSpPr>
          <p:cNvPr id="5" name="Nuvola 4">
            <a:extLst>
              <a:ext uri="{FF2B5EF4-FFF2-40B4-BE49-F238E27FC236}">
                <a16:creationId xmlns:a16="http://schemas.microsoft.com/office/drawing/2014/main" id="{8AFFA556-B031-45E0-B2CB-083E92204E57}"/>
              </a:ext>
            </a:extLst>
          </p:cNvPr>
          <p:cNvSpPr/>
          <p:nvPr/>
        </p:nvSpPr>
        <p:spPr>
          <a:xfrm>
            <a:off x="6154453" y="1870119"/>
            <a:ext cx="3398687" cy="1719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ym typeface="Symbol" panose="05050102010706020507" pitchFamily="18" charset="2"/>
              </a:rPr>
              <a:t></a:t>
            </a:r>
            <a:r>
              <a:rPr lang="it-IT" sz="2800" b="1" baseline="-25000" dirty="0">
                <a:sym typeface="Symbol" panose="05050102010706020507" pitchFamily="18" charset="2"/>
              </a:rPr>
              <a:t>1</a:t>
            </a:r>
            <a:r>
              <a:rPr lang="it-IT" sz="2800" b="1" dirty="0"/>
              <a:t>B</a:t>
            </a:r>
            <a:r>
              <a:rPr lang="it-IT" sz="2800" b="1" baseline="-25000" dirty="0"/>
              <a:t>1</a:t>
            </a:r>
            <a:r>
              <a:rPr lang="it-IT" sz="2800" b="1" dirty="0"/>
              <a:t>+</a:t>
            </a:r>
            <a:r>
              <a:rPr lang="it-IT" sz="2800" b="1" dirty="0">
                <a:sym typeface="Symbol" panose="05050102010706020507" pitchFamily="18" charset="2"/>
              </a:rPr>
              <a:t></a:t>
            </a:r>
            <a:r>
              <a:rPr lang="it-IT" sz="2800" b="1" baseline="-25000" dirty="0">
                <a:sym typeface="Symbol" panose="05050102010706020507" pitchFamily="18" charset="2"/>
              </a:rPr>
              <a:t>2</a:t>
            </a:r>
            <a:r>
              <a:rPr lang="it-IT" sz="2800" b="1" dirty="0"/>
              <a:t>B</a:t>
            </a:r>
            <a:r>
              <a:rPr lang="it-IT" sz="2800" b="1" baseline="-25000" dirty="0"/>
              <a:t>2</a:t>
            </a:r>
            <a:r>
              <a:rPr lang="it-IT" sz="2800" b="1" dirty="0"/>
              <a:t>+…</a:t>
            </a:r>
            <a:endParaRPr lang="en-GB" sz="2800" dirty="0"/>
          </a:p>
        </p:txBody>
      </p:sp>
      <p:sp>
        <p:nvSpPr>
          <p:cNvPr id="6" name="Freccia circolare in su 5">
            <a:extLst>
              <a:ext uri="{FF2B5EF4-FFF2-40B4-BE49-F238E27FC236}">
                <a16:creationId xmlns:a16="http://schemas.microsoft.com/office/drawing/2014/main" id="{DAF837D8-43B0-4DDA-A205-0A3585C6B784}"/>
              </a:ext>
            </a:extLst>
          </p:cNvPr>
          <p:cNvSpPr/>
          <p:nvPr/>
        </p:nvSpPr>
        <p:spPr>
          <a:xfrm>
            <a:off x="3916017" y="3766929"/>
            <a:ext cx="3398686" cy="7843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eccia circolare a destra 6">
            <a:extLst>
              <a:ext uri="{FF2B5EF4-FFF2-40B4-BE49-F238E27FC236}">
                <a16:creationId xmlns:a16="http://schemas.microsoft.com/office/drawing/2014/main" id="{F64FD043-B33F-412E-B7D1-FC285B9AA7FD}"/>
              </a:ext>
            </a:extLst>
          </p:cNvPr>
          <p:cNvSpPr/>
          <p:nvPr/>
        </p:nvSpPr>
        <p:spPr>
          <a:xfrm rot="5640453">
            <a:off x="5089468" y="-265893"/>
            <a:ext cx="669127" cy="34070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3752CF4-124A-448F-AEC9-6BAD8FFF7347}"/>
              </a:ext>
            </a:extLst>
          </p:cNvPr>
          <p:cNvSpPr/>
          <p:nvPr/>
        </p:nvSpPr>
        <p:spPr>
          <a:xfrm rot="16200000">
            <a:off x="7501218" y="4812868"/>
            <a:ext cx="1221808" cy="15948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794F26AD-1D99-444A-85F6-0EA721F83283}"/>
              </a:ext>
            </a:extLst>
          </p:cNvPr>
          <p:cNvSpPr/>
          <p:nvPr/>
        </p:nvSpPr>
        <p:spPr>
          <a:xfrm>
            <a:off x="4423385" y="4708317"/>
            <a:ext cx="1301081" cy="171947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4312CB-F254-4DA2-B547-980ADA0C8B9C}"/>
              </a:ext>
            </a:extLst>
          </p:cNvPr>
          <p:cNvSpPr txBox="1"/>
          <p:nvPr/>
        </p:nvSpPr>
        <p:spPr>
          <a:xfrm>
            <a:off x="9821063" y="4820478"/>
            <a:ext cx="154805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EQUILIBRIUM </a:t>
            </a:r>
          </a:p>
          <a:p>
            <a:r>
              <a:rPr lang="it-IT" b="1" dirty="0"/>
              <a:t>CONSTANT</a:t>
            </a:r>
            <a:endParaRPr lang="en-GB" b="1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2014085-256C-404E-8EE1-4FEE1BD20B0E}"/>
              </a:ext>
            </a:extLst>
          </p:cNvPr>
          <p:cNvCxnSpPr>
            <a:stCxn id="11" idx="1"/>
          </p:cNvCxnSpPr>
          <p:nvPr/>
        </p:nvCxnSpPr>
        <p:spPr>
          <a:xfrm flipH="1">
            <a:off x="8835887" y="5143644"/>
            <a:ext cx="985176" cy="193669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F73CCA-DDD5-49BF-A792-B91A3AFAFDE5}"/>
              </a:ext>
            </a:extLst>
          </p:cNvPr>
          <p:cNvSpPr txBox="1"/>
          <p:nvPr/>
        </p:nvSpPr>
        <p:spPr>
          <a:xfrm>
            <a:off x="933800" y="3835936"/>
            <a:ext cx="272831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COMPONENT/SUBSTANCE </a:t>
            </a:r>
          </a:p>
          <a:p>
            <a:r>
              <a:rPr lang="it-IT" b="1" dirty="0"/>
              <a:t>PROPORTIONS</a:t>
            </a:r>
            <a:endParaRPr lang="en-GB" b="1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82639B8-D329-460B-83AA-497AA063281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200414" y="4514648"/>
            <a:ext cx="2413510" cy="44548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381244-78A7-4A44-B849-6758DB845A8D}"/>
              </a:ext>
            </a:extLst>
          </p:cNvPr>
          <p:cNvSpPr txBox="1"/>
          <p:nvPr/>
        </p:nvSpPr>
        <p:spPr>
          <a:xfrm>
            <a:off x="3278547" y="2505670"/>
            <a:ext cx="4570867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5400" b="1" dirty="0"/>
              <a:t>OPEN SYSTEMS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138602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A46997-A5CF-4634-B82A-A4A738B74A0B}"/>
              </a:ext>
            </a:extLst>
          </p:cNvPr>
          <p:cNvSpPr txBox="1"/>
          <p:nvPr/>
        </p:nvSpPr>
        <p:spPr>
          <a:xfrm>
            <a:off x="8727139" y="276307"/>
            <a:ext cx="3107774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OPEN SYSTEMS</a:t>
            </a:r>
            <a:endParaRPr lang="en-GB" sz="36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F80746-C95D-45EF-9D13-14BF54CABEB5}"/>
              </a:ext>
            </a:extLst>
          </p:cNvPr>
          <p:cNvSpPr txBox="1"/>
          <p:nvPr/>
        </p:nvSpPr>
        <p:spPr>
          <a:xfrm>
            <a:off x="1526092" y="3075057"/>
            <a:ext cx="89999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b="1" dirty="0"/>
              <a:t>HOW CAN WE MODEL AN OPEN SYSTEM?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99018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2D0A3C31-10EB-4B03-91BA-18D81024F929}"/>
              </a:ext>
            </a:extLst>
          </p:cNvPr>
          <p:cNvSpPr/>
          <p:nvPr/>
        </p:nvSpPr>
        <p:spPr>
          <a:xfrm>
            <a:off x="485343" y="2447262"/>
            <a:ext cx="4098236" cy="24102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PHYSICAL SYSTEM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Arco a tutto sesto 2">
            <a:extLst>
              <a:ext uri="{FF2B5EF4-FFF2-40B4-BE49-F238E27FC236}">
                <a16:creationId xmlns:a16="http://schemas.microsoft.com/office/drawing/2014/main" id="{CD16B943-243E-47A2-8CEE-92CB6F8C5D7A}"/>
              </a:ext>
            </a:extLst>
          </p:cNvPr>
          <p:cNvSpPr/>
          <p:nvPr/>
        </p:nvSpPr>
        <p:spPr>
          <a:xfrm>
            <a:off x="407487" y="44478"/>
            <a:ext cx="4412975" cy="294198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76BF76-2303-4607-9036-E9B7876503F4}"/>
              </a:ext>
            </a:extLst>
          </p:cNvPr>
          <p:cNvSpPr txBox="1"/>
          <p:nvPr/>
        </p:nvSpPr>
        <p:spPr>
          <a:xfrm>
            <a:off x="1135526" y="345387"/>
            <a:ext cx="2956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MATTER RESERVOIR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5CC07F58-0BAC-4779-95C5-00E0FE7C1CB4}"/>
              </a:ext>
            </a:extLst>
          </p:cNvPr>
          <p:cNvSpPr/>
          <p:nvPr/>
        </p:nvSpPr>
        <p:spPr>
          <a:xfrm>
            <a:off x="2371658" y="1161945"/>
            <a:ext cx="484632" cy="1158593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7E47F20-12B5-4A06-BB8B-26C908A2B8C1}"/>
                  </a:ext>
                </a:extLst>
              </p:cNvPr>
              <p:cNvSpPr txBox="1"/>
              <p:nvPr/>
            </p:nvSpPr>
            <p:spPr>
              <a:xfrm>
                <a:off x="6472849" y="2980814"/>
                <a:ext cx="5590988" cy="72455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  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7E47F20-12B5-4A06-BB8B-26C908A2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849" y="2980814"/>
                <a:ext cx="5590988" cy="7245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e 6">
            <a:extLst>
              <a:ext uri="{FF2B5EF4-FFF2-40B4-BE49-F238E27FC236}">
                <a16:creationId xmlns:a16="http://schemas.microsoft.com/office/drawing/2014/main" id="{986EDE89-356A-4C35-BCED-81A60654B209}"/>
              </a:ext>
            </a:extLst>
          </p:cNvPr>
          <p:cNvSpPr/>
          <p:nvPr/>
        </p:nvSpPr>
        <p:spPr>
          <a:xfrm>
            <a:off x="5742360" y="3109524"/>
            <a:ext cx="610241" cy="467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91FA34-727D-41FB-80B7-692DCD25C4F1}"/>
              </a:ext>
            </a:extLst>
          </p:cNvPr>
          <p:cNvSpPr txBox="1"/>
          <p:nvPr/>
        </p:nvSpPr>
        <p:spPr>
          <a:xfrm>
            <a:off x="6472849" y="2447262"/>
            <a:ext cx="5590988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OCCURRENCE OF REACTIONS</a:t>
            </a:r>
            <a:endParaRPr lang="en-GB" sz="2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128083-4CF8-46B5-B1C2-18F4BEFD85A0}"/>
              </a:ext>
            </a:extLst>
          </p:cNvPr>
          <p:cNvSpPr txBox="1"/>
          <p:nvPr/>
        </p:nvSpPr>
        <p:spPr>
          <a:xfrm>
            <a:off x="6394993" y="1391781"/>
            <a:ext cx="571420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EXCHANGE BETWEEN SYSTEM AND RESERVOIR OF </a:t>
            </a:r>
            <a:r>
              <a:rPr lang="it-IT" sz="2000" b="1" i="1" dirty="0"/>
              <a:t>A</a:t>
            </a:r>
            <a:r>
              <a:rPr lang="it-IT" sz="2000" b="1" i="1" baseline="-25000" dirty="0"/>
              <a:t>l </a:t>
            </a:r>
            <a:r>
              <a:rPr lang="it-IT" sz="2000" b="1" dirty="0"/>
              <a:t>SUBSTANCES/COMPONENTS</a:t>
            </a:r>
            <a:endParaRPr lang="en-GB" sz="20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02A48E-F8E6-4574-91CE-54A2D06D549E}"/>
              </a:ext>
            </a:extLst>
          </p:cNvPr>
          <p:cNvSpPr txBox="1"/>
          <p:nvPr/>
        </p:nvSpPr>
        <p:spPr>
          <a:xfrm>
            <a:off x="6394993" y="894019"/>
            <a:ext cx="5714208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«OPENNESS»</a:t>
            </a:r>
            <a:endParaRPr lang="en-GB" sz="2400" b="1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0B9D18C-BD90-460B-AB30-B7E172F75D3E}"/>
              </a:ext>
            </a:extLst>
          </p:cNvPr>
          <p:cNvSpPr/>
          <p:nvPr/>
        </p:nvSpPr>
        <p:spPr>
          <a:xfrm>
            <a:off x="5664504" y="1482756"/>
            <a:ext cx="610241" cy="467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B1699DE-0617-499B-8B89-EC9D6F2CD405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981214" y="1716326"/>
            <a:ext cx="26832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DC95394-4458-4FC0-A047-7F62AD373C61}"/>
              </a:ext>
            </a:extLst>
          </p:cNvPr>
          <p:cNvCxnSpPr>
            <a:cxnSpLocks/>
          </p:cNvCxnSpPr>
          <p:nvPr/>
        </p:nvCxnSpPr>
        <p:spPr>
          <a:xfrm flipH="1">
            <a:off x="3641063" y="3370460"/>
            <a:ext cx="210129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6CB97BF-A48D-420E-8A89-0C0120EA5D7D}"/>
                  </a:ext>
                </a:extLst>
              </p:cNvPr>
              <p:cNvSpPr txBox="1"/>
              <p:nvPr/>
            </p:nvSpPr>
            <p:spPr>
              <a:xfrm>
                <a:off x="8203305" y="3847164"/>
                <a:ext cx="3860532" cy="8240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6CB97BF-A48D-420E-8A89-0C0120EA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305" y="3847164"/>
                <a:ext cx="3860532" cy="824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2BD6F3A4-89E1-4752-A738-174C1BA4B3CB}"/>
              </a:ext>
            </a:extLst>
          </p:cNvPr>
          <p:cNvCxnSpPr>
            <a:endCxn id="18" idx="1"/>
          </p:cNvCxnSpPr>
          <p:nvPr/>
        </p:nvCxnSpPr>
        <p:spPr>
          <a:xfrm>
            <a:off x="6940854" y="3705371"/>
            <a:ext cx="1262451" cy="55382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48908FB-2929-4EF5-BD9F-8F61F5E7C06D}"/>
              </a:ext>
            </a:extLst>
          </p:cNvPr>
          <p:cNvSpPr txBox="1"/>
          <p:nvPr/>
        </p:nvSpPr>
        <p:spPr>
          <a:xfrm>
            <a:off x="6394993" y="4983757"/>
            <a:ext cx="5668844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MINIMIZATION OF THE «FORMATION GIBBS ENERGY»</a:t>
            </a:r>
            <a:endParaRPr lang="en-GB" sz="2400" b="1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01BDC02E-90F4-4C09-B31F-32814E24C3BE}"/>
              </a:ext>
            </a:extLst>
          </p:cNvPr>
          <p:cNvSpPr/>
          <p:nvPr/>
        </p:nvSpPr>
        <p:spPr>
          <a:xfrm>
            <a:off x="5485759" y="5904191"/>
            <a:ext cx="610241" cy="467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F4297438-FB5D-4D5C-83E3-F9F27B8014B5}"/>
                  </a:ext>
                </a:extLst>
              </p:cNvPr>
              <p:cNvSpPr txBox="1"/>
              <p:nvPr/>
            </p:nvSpPr>
            <p:spPr>
              <a:xfrm>
                <a:off x="6352601" y="5963981"/>
                <a:ext cx="5711236" cy="67377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𝑐𝑜𝑚𝑝𝑜𝑠𝑖𝑡𝑖𝑜𝑛</m:t>
                              </m:r>
                            </m:e>
                            <m:sub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𝑓𝑜𝑟𝑚𝑎𝑡𝑖𝑜𝑛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𝑐𝑜𝑚𝑝𝑜𝑠𝑖𝑡𝑖𝑜𝑛</m:t>
                              </m:r>
                            </m:e>
                            <m:sub>
                              <m:r>
                                <a:rPr lang="it-IT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𝑓𝑜𝑟𝑚𝑎𝑡𝑖𝑜𝑛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F4297438-FB5D-4D5C-83E3-F9F27B801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01" y="5963981"/>
                <a:ext cx="5711236" cy="673774"/>
              </a:xfrm>
              <a:prstGeom prst="rect">
                <a:avLst/>
              </a:prstGeom>
              <a:blipFill>
                <a:blip r:embed="rId4"/>
                <a:stretch>
                  <a:fillRect b="-115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C77FC1D2-4A4A-4A66-B333-8CD8520AEEFA}"/>
              </a:ext>
            </a:extLst>
          </p:cNvPr>
          <p:cNvCxnSpPr>
            <a:cxnSpLocks/>
            <a:stCxn id="22" idx="2"/>
          </p:cNvCxnSpPr>
          <p:nvPr/>
        </p:nvCxnSpPr>
        <p:spPr>
          <a:xfrm flipH="1" flipV="1">
            <a:off x="3649325" y="3991021"/>
            <a:ext cx="1836434" cy="21467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84DA102-9092-460C-ACB8-70A472A1F3B1}"/>
              </a:ext>
            </a:extLst>
          </p:cNvPr>
          <p:cNvSpPr txBox="1"/>
          <p:nvPr/>
        </p:nvSpPr>
        <p:spPr>
          <a:xfrm>
            <a:off x="640343" y="5581025"/>
            <a:ext cx="3107774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OPEN SYSTEMS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416315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18ECF8-E928-436D-84BF-FE779EDC6E4F}"/>
              </a:ext>
            </a:extLst>
          </p:cNvPr>
          <p:cNvSpPr txBox="1"/>
          <p:nvPr/>
        </p:nvSpPr>
        <p:spPr>
          <a:xfrm>
            <a:off x="4252582" y="2595122"/>
            <a:ext cx="2763898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5400" b="1" dirty="0"/>
              <a:t>KINETICS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836437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CC7E41-F6F0-4D54-A374-B0516A4A16BF}"/>
              </a:ext>
            </a:extLst>
          </p:cNvPr>
          <p:cNvSpPr txBox="1"/>
          <p:nvPr/>
        </p:nvSpPr>
        <p:spPr>
          <a:xfrm>
            <a:off x="2802834" y="337930"/>
            <a:ext cx="485216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GENERAL ASPECTS OF KINETICS</a:t>
            </a:r>
            <a:endParaRPr lang="en-GB" sz="2800" b="1" dirty="0"/>
          </a:p>
        </p:txBody>
      </p:sp>
      <p:sp>
        <p:nvSpPr>
          <p:cNvPr id="5" name="Nuvola 4">
            <a:extLst>
              <a:ext uri="{FF2B5EF4-FFF2-40B4-BE49-F238E27FC236}">
                <a16:creationId xmlns:a16="http://schemas.microsoft.com/office/drawing/2014/main" id="{50341CB2-1C7F-4D7B-807D-385B9EA1C6FB}"/>
              </a:ext>
            </a:extLst>
          </p:cNvPr>
          <p:cNvSpPr/>
          <p:nvPr/>
        </p:nvSpPr>
        <p:spPr>
          <a:xfrm>
            <a:off x="1534614" y="1010694"/>
            <a:ext cx="3398687" cy="1719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ym typeface="Symbol" panose="05050102010706020507" pitchFamily="18" charset="2"/>
              </a:rPr>
              <a:t></a:t>
            </a:r>
            <a:r>
              <a:rPr lang="it-IT" sz="2800" b="1" baseline="-25000" dirty="0"/>
              <a:t>1</a:t>
            </a:r>
            <a:r>
              <a:rPr lang="it-IT" sz="2800" b="1" dirty="0"/>
              <a:t>A</a:t>
            </a:r>
            <a:r>
              <a:rPr lang="it-IT" sz="2800" b="1" baseline="-25000" dirty="0"/>
              <a:t>1</a:t>
            </a:r>
            <a:r>
              <a:rPr lang="it-IT" sz="2800" b="1" dirty="0"/>
              <a:t>+</a:t>
            </a:r>
            <a:r>
              <a:rPr lang="it-IT" sz="2800" b="1" dirty="0">
                <a:sym typeface="Symbol" panose="05050102010706020507" pitchFamily="18" charset="2"/>
              </a:rPr>
              <a:t></a:t>
            </a:r>
            <a:r>
              <a:rPr lang="it-IT" sz="2800" b="1" baseline="-25000" dirty="0"/>
              <a:t>2</a:t>
            </a:r>
            <a:r>
              <a:rPr lang="it-IT" sz="2800" b="1" dirty="0"/>
              <a:t>A</a:t>
            </a:r>
            <a:r>
              <a:rPr lang="it-IT" sz="2800" b="1" baseline="-25000" dirty="0"/>
              <a:t>2</a:t>
            </a:r>
            <a:r>
              <a:rPr lang="it-IT" sz="2800" b="1" dirty="0"/>
              <a:t>+….</a:t>
            </a:r>
            <a:endParaRPr lang="en-GB" sz="2800" dirty="0"/>
          </a:p>
        </p:txBody>
      </p:sp>
      <p:sp>
        <p:nvSpPr>
          <p:cNvPr id="6" name="Freccia bidirezionale orizzontale 5">
            <a:extLst>
              <a:ext uri="{FF2B5EF4-FFF2-40B4-BE49-F238E27FC236}">
                <a16:creationId xmlns:a16="http://schemas.microsoft.com/office/drawing/2014/main" id="{E05FDD89-6263-47A7-B096-F94066E0EDF0}"/>
              </a:ext>
            </a:extLst>
          </p:cNvPr>
          <p:cNvSpPr/>
          <p:nvPr/>
        </p:nvSpPr>
        <p:spPr>
          <a:xfrm>
            <a:off x="4985539" y="1628113"/>
            <a:ext cx="97827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Nuvola 6">
            <a:extLst>
              <a:ext uri="{FF2B5EF4-FFF2-40B4-BE49-F238E27FC236}">
                <a16:creationId xmlns:a16="http://schemas.microsoft.com/office/drawing/2014/main" id="{A9B8A627-120D-4C32-A198-B8EB424CA12E}"/>
              </a:ext>
            </a:extLst>
          </p:cNvPr>
          <p:cNvSpPr/>
          <p:nvPr/>
        </p:nvSpPr>
        <p:spPr>
          <a:xfrm>
            <a:off x="5981241" y="1066864"/>
            <a:ext cx="3398687" cy="1719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ym typeface="Symbol" panose="05050102010706020507" pitchFamily="18" charset="2"/>
              </a:rPr>
              <a:t></a:t>
            </a:r>
            <a:r>
              <a:rPr lang="it-IT" sz="2800" b="1" baseline="-25000" dirty="0">
                <a:sym typeface="Symbol" panose="05050102010706020507" pitchFamily="18" charset="2"/>
              </a:rPr>
              <a:t>1</a:t>
            </a:r>
            <a:r>
              <a:rPr lang="it-IT" sz="2800" b="1" dirty="0"/>
              <a:t>B</a:t>
            </a:r>
            <a:r>
              <a:rPr lang="it-IT" sz="2800" b="1" baseline="-25000" dirty="0"/>
              <a:t>1</a:t>
            </a:r>
            <a:r>
              <a:rPr lang="it-IT" sz="2800" b="1" dirty="0"/>
              <a:t>+</a:t>
            </a:r>
            <a:r>
              <a:rPr lang="it-IT" sz="2800" b="1" dirty="0">
                <a:sym typeface="Symbol" panose="05050102010706020507" pitchFamily="18" charset="2"/>
              </a:rPr>
              <a:t></a:t>
            </a:r>
            <a:r>
              <a:rPr lang="it-IT" sz="2800" b="1" baseline="-25000" dirty="0">
                <a:sym typeface="Symbol" panose="05050102010706020507" pitchFamily="18" charset="2"/>
              </a:rPr>
              <a:t>2</a:t>
            </a:r>
            <a:r>
              <a:rPr lang="it-IT" sz="2800" b="1" dirty="0"/>
              <a:t>B</a:t>
            </a:r>
            <a:r>
              <a:rPr lang="it-IT" sz="2800" b="1" baseline="-25000" dirty="0"/>
              <a:t>2</a:t>
            </a:r>
            <a:r>
              <a:rPr lang="it-IT" sz="2800" b="1" dirty="0"/>
              <a:t>+…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C9E360D-107E-4B7F-8A4D-04E13124A488}"/>
                  </a:ext>
                </a:extLst>
              </p:cNvPr>
              <p:cNvSpPr txBox="1"/>
              <p:nvPr/>
            </p:nvSpPr>
            <p:spPr>
              <a:xfrm>
                <a:off x="2020888" y="2815781"/>
                <a:ext cx="6120439" cy="853503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GB" sz="2400" dirty="0"/>
                  <a:t> &gt;&gt; 1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C9E360D-107E-4B7F-8A4D-04E13124A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88" y="2815781"/>
                <a:ext cx="6120439" cy="853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92E30A5-4AC5-416D-B658-FEE004205AA6}"/>
              </a:ext>
            </a:extLst>
          </p:cNvPr>
          <p:cNvSpPr/>
          <p:nvPr/>
        </p:nvSpPr>
        <p:spPr>
          <a:xfrm>
            <a:off x="2168696" y="3989702"/>
            <a:ext cx="612043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REACTION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3C0FD5AA-C57A-42ED-A96C-55E1094903BE}"/>
              </a:ext>
            </a:extLst>
          </p:cNvPr>
          <p:cNvSpPr/>
          <p:nvPr/>
        </p:nvSpPr>
        <p:spPr>
          <a:xfrm>
            <a:off x="2168696" y="4669321"/>
            <a:ext cx="6120438" cy="484632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TIME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47C9F21-3BDB-4B5A-9B84-167EBF008AF7}"/>
              </a:ext>
            </a:extLst>
          </p:cNvPr>
          <p:cNvSpPr/>
          <p:nvPr/>
        </p:nvSpPr>
        <p:spPr>
          <a:xfrm>
            <a:off x="2168696" y="5623033"/>
            <a:ext cx="612043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CONVERSION RATE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99A9D95-C417-49F7-898B-ED1BECC6C0C5}"/>
              </a:ext>
            </a:extLst>
          </p:cNvPr>
          <p:cNvSpPr txBox="1"/>
          <p:nvPr/>
        </p:nvSpPr>
        <p:spPr>
          <a:xfrm>
            <a:off x="4891793" y="5084270"/>
            <a:ext cx="2920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i="1" dirty="0"/>
              <a:t>t</a:t>
            </a:r>
            <a:endParaRPr lang="en-GB" sz="2400" b="1" i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6F7E328-B141-4A44-A260-310C193EA549}"/>
              </a:ext>
            </a:extLst>
          </p:cNvPr>
          <p:cNvSpPr txBox="1"/>
          <p:nvPr/>
        </p:nvSpPr>
        <p:spPr>
          <a:xfrm>
            <a:off x="4891793" y="6058405"/>
            <a:ext cx="3786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i="1" dirty="0">
                <a:sym typeface="Symbol" panose="05050102010706020507" pitchFamily="18" charset="2"/>
              </a:rPr>
              <a:t></a:t>
            </a:r>
            <a:endParaRPr lang="en-GB" sz="2400" b="1" i="1" dirty="0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558D4EE-6FD7-4830-994B-C5AC2547A0C8}"/>
              </a:ext>
            </a:extLst>
          </p:cNvPr>
          <p:cNvCxnSpPr/>
          <p:nvPr/>
        </p:nvCxnSpPr>
        <p:spPr>
          <a:xfrm>
            <a:off x="3538330" y="3876261"/>
            <a:ext cx="0" cy="252453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6D679BFF-0734-42D6-AE0C-B8D40DA37495}"/>
              </a:ext>
            </a:extLst>
          </p:cNvPr>
          <p:cNvCxnSpPr/>
          <p:nvPr/>
        </p:nvCxnSpPr>
        <p:spPr>
          <a:xfrm>
            <a:off x="4247321" y="3861421"/>
            <a:ext cx="0" cy="252453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D3597AE8-9457-472D-969C-BF7380A64D37}"/>
              </a:ext>
            </a:extLst>
          </p:cNvPr>
          <p:cNvCxnSpPr/>
          <p:nvPr/>
        </p:nvCxnSpPr>
        <p:spPr>
          <a:xfrm>
            <a:off x="6960704" y="3861421"/>
            <a:ext cx="0" cy="252453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3FC1FB49-2418-4806-BA4F-48F048C09716}"/>
              </a:ext>
            </a:extLst>
          </p:cNvPr>
          <p:cNvSpPr/>
          <p:nvPr/>
        </p:nvSpPr>
        <p:spPr>
          <a:xfrm>
            <a:off x="9379926" y="4538563"/>
            <a:ext cx="2228977" cy="707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EQUILIBRIUM</a:t>
            </a:r>
            <a:endParaRPr lang="en-GB" sz="2400" b="1" dirty="0"/>
          </a:p>
        </p:txBody>
      </p:sp>
      <p:sp>
        <p:nvSpPr>
          <p:cNvPr id="19" name="Callout: freccia a destra 18">
            <a:extLst>
              <a:ext uri="{FF2B5EF4-FFF2-40B4-BE49-F238E27FC236}">
                <a16:creationId xmlns:a16="http://schemas.microsoft.com/office/drawing/2014/main" id="{23196CC3-4CEC-42D5-86EE-686246DE4285}"/>
              </a:ext>
            </a:extLst>
          </p:cNvPr>
          <p:cNvSpPr/>
          <p:nvPr/>
        </p:nvSpPr>
        <p:spPr>
          <a:xfrm>
            <a:off x="8348341" y="3479070"/>
            <a:ext cx="914400" cy="286513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C45798A-4898-4D5A-9397-5CDB511416E7}"/>
              </a:ext>
            </a:extLst>
          </p:cNvPr>
          <p:cNvSpPr txBox="1"/>
          <p:nvPr/>
        </p:nvSpPr>
        <p:spPr>
          <a:xfrm>
            <a:off x="3340199" y="6267461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/>
              <a:t>t</a:t>
            </a:r>
            <a:r>
              <a:rPr lang="it-IT" sz="2400" b="1" baseline="-25000" dirty="0"/>
              <a:t>1</a:t>
            </a:r>
            <a:endParaRPr lang="en-GB" sz="2400" b="1" baseline="-250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FE8AD0E-96C0-420D-837D-B31745B1D79F}"/>
              </a:ext>
            </a:extLst>
          </p:cNvPr>
          <p:cNvSpPr txBox="1"/>
          <p:nvPr/>
        </p:nvSpPr>
        <p:spPr>
          <a:xfrm>
            <a:off x="4049190" y="629000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/>
              <a:t>t</a:t>
            </a:r>
            <a:r>
              <a:rPr lang="it-IT" sz="2400" b="1" baseline="-25000" dirty="0"/>
              <a:t>2</a:t>
            </a:r>
            <a:endParaRPr lang="en-GB" sz="2400" b="1" baseline="-250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69A103A-91AC-4771-A5C7-AADE3BD346A8}"/>
              </a:ext>
            </a:extLst>
          </p:cNvPr>
          <p:cNvSpPr txBox="1"/>
          <p:nvPr/>
        </p:nvSpPr>
        <p:spPr>
          <a:xfrm>
            <a:off x="6723448" y="629000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/>
              <a:t>t</a:t>
            </a:r>
            <a:r>
              <a:rPr lang="it-IT" sz="2400" b="1" baseline="-25000" dirty="0"/>
              <a:t>3</a:t>
            </a:r>
            <a:endParaRPr lang="en-GB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786965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Immagine 1">
            <a:extLst>
              <a:ext uri="{FF2B5EF4-FFF2-40B4-BE49-F238E27FC236}">
                <a16:creationId xmlns:a16="http://schemas.microsoft.com/office/drawing/2014/main" id="{169CEE33-AC75-4DE9-8878-23434354D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88914"/>
            <a:ext cx="41751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Immagine 2">
            <a:extLst>
              <a:ext uri="{FF2B5EF4-FFF2-40B4-BE49-F238E27FC236}">
                <a16:creationId xmlns:a16="http://schemas.microsoft.com/office/drawing/2014/main" id="{FA4B778C-DF1B-4DAC-898E-77482C648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3716338"/>
            <a:ext cx="3402013" cy="128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D68AFC-6AA6-41E6-9237-B02D40FB99D5}"/>
              </a:ext>
            </a:extLst>
          </p:cNvPr>
          <p:cNvSpPr txBox="1"/>
          <p:nvPr/>
        </p:nvSpPr>
        <p:spPr>
          <a:xfrm>
            <a:off x="1667273" y="3464917"/>
            <a:ext cx="2474267" cy="6463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/>
              <a:t>FUNDAMENTAL KINETIC</a:t>
            </a:r>
          </a:p>
          <a:p>
            <a:pPr>
              <a:defRPr/>
            </a:pPr>
            <a:r>
              <a:rPr lang="it-IT" b="1" dirty="0"/>
              <a:t>EQUATION</a:t>
            </a:r>
            <a:endParaRPr lang="en-GB" b="1" dirty="0"/>
          </a:p>
        </p:txBody>
      </p:sp>
      <p:sp>
        <p:nvSpPr>
          <p:cNvPr id="100359" name="CasellaDiTesto 4">
            <a:extLst>
              <a:ext uri="{FF2B5EF4-FFF2-40B4-BE49-F238E27FC236}">
                <a16:creationId xmlns:a16="http://schemas.microsoft.com/office/drawing/2014/main" id="{763577D5-15E4-48A3-BB01-CBDEE2E57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5445126"/>
            <a:ext cx="3863975" cy="64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PRE-EXPONENTIAL/FREQUENCY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FACTOR</a:t>
            </a:r>
            <a:endParaRPr lang="en-GB" altLang="en-US" sz="1800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8379174-AF9E-454F-AA4B-A834E77D1C84}"/>
              </a:ext>
            </a:extLst>
          </p:cNvPr>
          <p:cNvCxnSpPr>
            <a:stCxn id="100359" idx="0"/>
          </p:cNvCxnSpPr>
          <p:nvPr/>
        </p:nvCxnSpPr>
        <p:spPr>
          <a:xfrm flipV="1">
            <a:off x="5148264" y="4430713"/>
            <a:ext cx="515937" cy="10144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1" name="CasellaDiTesto 7">
            <a:extLst>
              <a:ext uri="{FF2B5EF4-FFF2-40B4-BE49-F238E27FC236}">
                <a16:creationId xmlns:a16="http://schemas.microsoft.com/office/drawing/2014/main" id="{8F11AB17-68DF-43ED-A78A-939BC86F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5284788"/>
            <a:ext cx="1535112" cy="64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ACTIVATION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/>
              <a:t>ENERGY</a:t>
            </a:r>
            <a:endParaRPr lang="en-GB" altLang="en-US" sz="180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5C83B47-AB16-48F5-ACF4-A6713D467430}"/>
              </a:ext>
            </a:extLst>
          </p:cNvPr>
          <p:cNvCxnSpPr>
            <a:stCxn id="100361" idx="0"/>
          </p:cNvCxnSpPr>
          <p:nvPr/>
        </p:nvCxnSpPr>
        <p:spPr>
          <a:xfrm flipH="1" flipV="1">
            <a:off x="6527801" y="4325938"/>
            <a:ext cx="1717675" cy="9588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EEC9310-5DC4-4AC9-9844-288D625EE8FA}"/>
              </a:ext>
            </a:extLst>
          </p:cNvPr>
          <p:cNvCxnSpPr/>
          <p:nvPr/>
        </p:nvCxnSpPr>
        <p:spPr>
          <a:xfrm flipH="1" flipV="1">
            <a:off x="4511675" y="1341438"/>
            <a:ext cx="1944688" cy="273526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4" name="CasellaDiTesto 12">
            <a:extLst>
              <a:ext uri="{FF2B5EF4-FFF2-40B4-BE49-F238E27FC236}">
                <a16:creationId xmlns:a16="http://schemas.microsoft.com/office/drawing/2014/main" id="{7B942DE6-DF92-4E14-A9BE-ED33BAC23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89" y="3331370"/>
            <a:ext cx="231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/>
              <a:t>MODEL FUNCTION</a:t>
            </a:r>
            <a:endParaRPr lang="en-GB" altLang="en-US" sz="1800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4DD02BA-C747-44B8-AA86-17988D3277D0}"/>
              </a:ext>
            </a:extLst>
          </p:cNvPr>
          <p:cNvCxnSpPr>
            <a:cxnSpLocks/>
          </p:cNvCxnSpPr>
          <p:nvPr/>
        </p:nvCxnSpPr>
        <p:spPr>
          <a:xfrm flipH="1">
            <a:off x="7478715" y="3676652"/>
            <a:ext cx="1019242" cy="434974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30D8493B-D7BA-44BC-9D6D-740161A9D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738" y="233363"/>
            <a:ext cx="3503612" cy="25908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Freccia angolare in su 16">
            <a:extLst>
              <a:ext uri="{FF2B5EF4-FFF2-40B4-BE49-F238E27FC236}">
                <a16:creationId xmlns:a16="http://schemas.microsoft.com/office/drawing/2014/main" id="{28A9195D-7F53-4B2E-AA77-A58549B2D508}"/>
              </a:ext>
            </a:extLst>
          </p:cNvPr>
          <p:cNvSpPr/>
          <p:nvPr/>
        </p:nvSpPr>
        <p:spPr>
          <a:xfrm>
            <a:off x="9132886" y="2889251"/>
            <a:ext cx="850900" cy="7318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C6EE3B8-865F-44AD-A83C-E3C1967441AB}"/>
              </a:ext>
            </a:extLst>
          </p:cNvPr>
          <p:cNvSpPr txBox="1"/>
          <p:nvPr/>
        </p:nvSpPr>
        <p:spPr>
          <a:xfrm>
            <a:off x="1608139" y="4975225"/>
            <a:ext cx="1996572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/>
              <a:t>CONVERSION RATE</a:t>
            </a:r>
            <a:endParaRPr lang="en-GB" b="1" dirty="0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FCC6C83-84C3-4F40-A59F-6418AC2B815E}"/>
              </a:ext>
            </a:extLst>
          </p:cNvPr>
          <p:cNvCxnSpPr>
            <a:stCxn id="19" idx="3"/>
          </p:cNvCxnSpPr>
          <p:nvPr/>
        </p:nvCxnSpPr>
        <p:spPr>
          <a:xfrm flipV="1">
            <a:off x="3604711" y="4178301"/>
            <a:ext cx="1338764" cy="98159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D304529-FCCF-48EC-8FBF-E41E3FC6A9C6}"/>
              </a:ext>
            </a:extLst>
          </p:cNvPr>
          <p:cNvSpPr txBox="1"/>
          <p:nvPr/>
        </p:nvSpPr>
        <p:spPr>
          <a:xfrm>
            <a:off x="2770188" y="2617789"/>
            <a:ext cx="2405146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dirty="0"/>
              <a:t>CaCO</a:t>
            </a:r>
            <a:r>
              <a:rPr lang="it-IT" sz="1200" baseline="-25000" dirty="0"/>
              <a:t>3</a:t>
            </a:r>
            <a:r>
              <a:rPr lang="it-IT" sz="1200" dirty="0">
                <a:sym typeface="Symbol" panose="05050102010706020507" pitchFamily="18" charset="2"/>
              </a:rPr>
              <a:t> CaO+CO</a:t>
            </a:r>
            <a:r>
              <a:rPr lang="it-IT" sz="1200" baseline="-25000" dirty="0">
                <a:sym typeface="Symbol" panose="05050102010706020507" pitchFamily="18" charset="2"/>
              </a:rPr>
              <a:t>2   </a:t>
            </a:r>
            <a:r>
              <a:rPr lang="it-IT" sz="1200" b="1" dirty="0">
                <a:sym typeface="Symbol" panose="05050102010706020507" pitchFamily="18" charset="2"/>
              </a:rPr>
              <a:t>=</a:t>
            </a:r>
            <a:r>
              <a:rPr lang="it-IT" sz="1200" b="1" dirty="0" err="1">
                <a:sym typeface="Symbol" panose="05050102010706020507" pitchFamily="18" charset="2"/>
              </a:rPr>
              <a:t>CaO</a:t>
            </a:r>
            <a:r>
              <a:rPr lang="it-IT" sz="1200" b="1" dirty="0">
                <a:sym typeface="Symbol" panose="05050102010706020507" pitchFamily="18" charset="2"/>
              </a:rPr>
              <a:t> </a:t>
            </a:r>
            <a:r>
              <a:rPr lang="it-IT" sz="1200" b="1" dirty="0" err="1">
                <a:sym typeface="Symbol" panose="05050102010706020507" pitchFamily="18" charset="2"/>
              </a:rPr>
              <a:t>fraction</a:t>
            </a:r>
            <a:endParaRPr lang="en-GB" sz="1200" b="1" baseline="-2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5" descr="\\SRVTRM01\data\Area Comunicazione\06. MATERIALE DIVULGATIVO\01. PRESENTAZIONI .PPT\00. VERSIONE DIVULGATIVA\foto ridotte NEW 2014\processo tv_solo diseg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396" y="1455293"/>
            <a:ext cx="9425742" cy="392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arrotondato 7"/>
          <p:cNvSpPr/>
          <p:nvPr/>
        </p:nvSpPr>
        <p:spPr>
          <a:xfrm>
            <a:off x="3332165" y="2624505"/>
            <a:ext cx="1506537" cy="1991457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62"/>
          </a:p>
        </p:txBody>
      </p:sp>
      <p:sp>
        <p:nvSpPr>
          <p:cNvPr id="9" name="Rettangolo arrotondato 8"/>
          <p:cNvSpPr/>
          <p:nvPr/>
        </p:nvSpPr>
        <p:spPr>
          <a:xfrm>
            <a:off x="4875214" y="2624505"/>
            <a:ext cx="4097337" cy="1263162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62"/>
          </a:p>
        </p:txBody>
      </p:sp>
      <p:sp>
        <p:nvSpPr>
          <p:cNvPr id="11" name="Freccia in giù 10"/>
          <p:cNvSpPr/>
          <p:nvPr/>
        </p:nvSpPr>
        <p:spPr>
          <a:xfrm>
            <a:off x="3913190" y="4630617"/>
            <a:ext cx="204787" cy="60227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it-IT" sz="1662"/>
          </a:p>
        </p:txBody>
      </p:sp>
      <p:sp>
        <p:nvSpPr>
          <p:cNvPr id="13" name="Freccia in giù 12"/>
          <p:cNvSpPr/>
          <p:nvPr/>
        </p:nvSpPr>
        <p:spPr>
          <a:xfrm>
            <a:off x="6940550" y="3887667"/>
            <a:ext cx="204788" cy="3429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it-IT" sz="1662"/>
          </a:p>
        </p:txBody>
      </p:sp>
      <p:sp>
        <p:nvSpPr>
          <p:cNvPr id="20490" name="CasellaDiTesto 13"/>
          <p:cNvSpPr txBox="1">
            <a:spLocks noChangeArrowheads="1"/>
          </p:cNvSpPr>
          <p:nvPr/>
        </p:nvSpPr>
        <p:spPr bwMode="auto">
          <a:xfrm>
            <a:off x="2359025" y="5232892"/>
            <a:ext cx="33147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77" b="1" dirty="0" err="1">
                <a:solidFill>
                  <a:schemeClr val="accent6">
                    <a:lumMod val="75000"/>
                  </a:schemeClr>
                </a:solidFill>
                <a:latin typeface="Arial "/>
              </a:rPr>
              <a:t>Grate-boiler</a:t>
            </a:r>
            <a:r>
              <a:rPr lang="it-IT" sz="1477" b="1" dirty="0">
                <a:solidFill>
                  <a:schemeClr val="accent6">
                    <a:lumMod val="75000"/>
                  </a:schemeClr>
                </a:solidFill>
                <a:latin typeface="Arial "/>
              </a:rPr>
              <a:t> system</a:t>
            </a:r>
          </a:p>
        </p:txBody>
      </p:sp>
      <p:sp>
        <p:nvSpPr>
          <p:cNvPr id="20491" name="CasellaDiTesto 15"/>
          <p:cNvSpPr txBox="1">
            <a:spLocks noChangeArrowheads="1"/>
          </p:cNvSpPr>
          <p:nvPr/>
        </p:nvSpPr>
        <p:spPr bwMode="auto">
          <a:xfrm>
            <a:off x="5157671" y="4095695"/>
            <a:ext cx="313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77" b="1" dirty="0">
                <a:solidFill>
                  <a:schemeClr val="accent6">
                    <a:lumMod val="75000"/>
                  </a:schemeClr>
                </a:solidFill>
                <a:latin typeface="Arial "/>
              </a:rPr>
              <a:t>Flue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Arial "/>
              </a:rPr>
              <a:t>gases</a:t>
            </a:r>
            <a:r>
              <a:rPr lang="it-IT" sz="1477" b="1" dirty="0">
                <a:solidFill>
                  <a:schemeClr val="accent6">
                    <a:lumMod val="75000"/>
                  </a:schemeClr>
                </a:solidFill>
                <a:latin typeface="Arial "/>
              </a:rPr>
              <a:t> </a:t>
            </a:r>
            <a:r>
              <a:rPr lang="it-IT" sz="1477" b="1" dirty="0" err="1">
                <a:solidFill>
                  <a:schemeClr val="accent6">
                    <a:lumMod val="75000"/>
                  </a:schemeClr>
                </a:solidFill>
                <a:latin typeface="Arial "/>
              </a:rPr>
              <a:t>cleaning</a:t>
            </a:r>
            <a:r>
              <a:rPr lang="it-IT" sz="1477" b="1" dirty="0">
                <a:solidFill>
                  <a:schemeClr val="accent6">
                    <a:lumMod val="75000"/>
                  </a:schemeClr>
                </a:solidFill>
                <a:latin typeface="Arial "/>
              </a:rPr>
              <a:t> </a:t>
            </a:r>
            <a:r>
              <a:rPr lang="it-IT" sz="1477" b="1" dirty="0" err="1">
                <a:solidFill>
                  <a:schemeClr val="accent6">
                    <a:lumMod val="75000"/>
                  </a:schemeClr>
                </a:solidFill>
                <a:latin typeface="Arial "/>
              </a:rPr>
              <a:t>system</a:t>
            </a:r>
            <a:endParaRPr lang="it-IT" sz="1477" dirty="0">
              <a:solidFill>
                <a:schemeClr val="accent6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1922465" y="3026021"/>
            <a:ext cx="1341437" cy="1770185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62"/>
          </a:p>
        </p:txBody>
      </p:sp>
      <p:sp>
        <p:nvSpPr>
          <p:cNvPr id="2" name="Freccia in su 1"/>
          <p:cNvSpPr/>
          <p:nvPr/>
        </p:nvSpPr>
        <p:spPr>
          <a:xfrm>
            <a:off x="2339977" y="2353409"/>
            <a:ext cx="169863" cy="652097"/>
          </a:xfrm>
          <a:prstGeom prst="up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0494" name="CasellaDiTesto 13"/>
          <p:cNvSpPr txBox="1">
            <a:spLocks noChangeArrowheads="1"/>
          </p:cNvSpPr>
          <p:nvPr/>
        </p:nvSpPr>
        <p:spPr bwMode="auto">
          <a:xfrm>
            <a:off x="1584327" y="1828800"/>
            <a:ext cx="2024063" cy="4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92" b="1">
                <a:solidFill>
                  <a:schemeClr val="accent6">
                    <a:lumMod val="75000"/>
                  </a:schemeClr>
                </a:solidFill>
                <a:latin typeface="Arial "/>
              </a:rPr>
              <a:t>Discharge area and storage bunker</a:t>
            </a:r>
          </a:p>
        </p:txBody>
      </p:sp>
      <p:cxnSp>
        <p:nvCxnSpPr>
          <p:cNvPr id="4" name="Connettore 2 3"/>
          <p:cNvCxnSpPr>
            <a:endCxn id="20499" idx="2"/>
          </p:cNvCxnSpPr>
          <p:nvPr/>
        </p:nvCxnSpPr>
        <p:spPr>
          <a:xfrm flipH="1" flipV="1">
            <a:off x="5350671" y="1894302"/>
            <a:ext cx="8733" cy="93096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endCxn id="20500" idx="2"/>
          </p:cNvCxnSpPr>
          <p:nvPr/>
        </p:nvCxnSpPr>
        <p:spPr>
          <a:xfrm flipH="1" flipV="1">
            <a:off x="6475413" y="1579245"/>
            <a:ext cx="101602" cy="132954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7289800" y="2070591"/>
            <a:ext cx="25400" cy="76346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endCxn id="20502" idx="2"/>
          </p:cNvCxnSpPr>
          <p:nvPr/>
        </p:nvCxnSpPr>
        <p:spPr>
          <a:xfrm flipV="1">
            <a:off x="8124825" y="1441499"/>
            <a:ext cx="112714" cy="129291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9" name="CasellaDiTesto 13"/>
          <p:cNvSpPr txBox="1">
            <a:spLocks noChangeArrowheads="1"/>
          </p:cNvSpPr>
          <p:nvPr/>
        </p:nvSpPr>
        <p:spPr bwMode="auto">
          <a:xfrm>
            <a:off x="4471989" y="1603132"/>
            <a:ext cx="1757362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92" i="1">
                <a:solidFill>
                  <a:schemeClr val="accent6">
                    <a:lumMod val="75000"/>
                  </a:schemeClr>
                </a:solidFill>
                <a:latin typeface="Arial "/>
              </a:rPr>
              <a:t>Electrostatic filter</a:t>
            </a:r>
          </a:p>
        </p:txBody>
      </p:sp>
      <p:sp>
        <p:nvSpPr>
          <p:cNvPr id="20500" name="CasellaDiTesto 13"/>
          <p:cNvSpPr txBox="1">
            <a:spLocks noChangeArrowheads="1"/>
          </p:cNvSpPr>
          <p:nvPr/>
        </p:nvSpPr>
        <p:spPr bwMode="auto">
          <a:xfrm>
            <a:off x="5595938" y="1288075"/>
            <a:ext cx="1758950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92" i="1">
                <a:solidFill>
                  <a:schemeClr val="accent6">
                    <a:lumMod val="75000"/>
                  </a:schemeClr>
                </a:solidFill>
                <a:latin typeface="Arial "/>
              </a:rPr>
              <a:t>Dry Reactor</a:t>
            </a:r>
          </a:p>
        </p:txBody>
      </p:sp>
      <p:sp>
        <p:nvSpPr>
          <p:cNvPr id="20501" name="CasellaDiTesto 13"/>
          <p:cNvSpPr txBox="1">
            <a:spLocks noChangeArrowheads="1"/>
          </p:cNvSpPr>
          <p:nvPr/>
        </p:nvSpPr>
        <p:spPr bwMode="auto">
          <a:xfrm>
            <a:off x="6410326" y="1790700"/>
            <a:ext cx="1758950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92" i="1">
                <a:solidFill>
                  <a:schemeClr val="accent6">
                    <a:lumMod val="75000"/>
                  </a:schemeClr>
                </a:solidFill>
                <a:latin typeface="Arial "/>
              </a:rPr>
              <a:t>Big Filter</a:t>
            </a:r>
          </a:p>
        </p:txBody>
      </p:sp>
      <p:sp>
        <p:nvSpPr>
          <p:cNvPr id="20502" name="CasellaDiTesto 13"/>
          <p:cNvSpPr txBox="1">
            <a:spLocks noChangeArrowheads="1"/>
          </p:cNvSpPr>
          <p:nvPr/>
        </p:nvSpPr>
        <p:spPr bwMode="auto">
          <a:xfrm>
            <a:off x="7502527" y="1150328"/>
            <a:ext cx="1470025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92" i="1">
                <a:solidFill>
                  <a:schemeClr val="accent6">
                    <a:lumMod val="75000"/>
                  </a:schemeClr>
                </a:solidFill>
                <a:latin typeface="Arial "/>
              </a:rPr>
              <a:t>SCR Reactor</a:t>
            </a:r>
          </a:p>
        </p:txBody>
      </p:sp>
      <p:sp>
        <p:nvSpPr>
          <p:cNvPr id="22" name="CasellaDiTesto 13"/>
          <p:cNvSpPr txBox="1">
            <a:spLocks noChangeArrowheads="1"/>
          </p:cNvSpPr>
          <p:nvPr/>
        </p:nvSpPr>
        <p:spPr bwMode="auto">
          <a:xfrm>
            <a:off x="3760790" y="2343151"/>
            <a:ext cx="554037" cy="23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923" i="1" dirty="0">
                <a:latin typeface="Arial "/>
              </a:rPr>
              <a:t>Boiler</a:t>
            </a:r>
          </a:p>
        </p:txBody>
      </p:sp>
      <p:sp>
        <p:nvSpPr>
          <p:cNvPr id="24" name="CasellaDiTesto 13"/>
          <p:cNvSpPr txBox="1">
            <a:spLocks noChangeArrowheads="1"/>
          </p:cNvSpPr>
          <p:nvPr/>
        </p:nvSpPr>
        <p:spPr bwMode="auto">
          <a:xfrm>
            <a:off x="4535093" y="2126198"/>
            <a:ext cx="595312" cy="20589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738" i="1" dirty="0">
                <a:latin typeface="Arial "/>
              </a:rPr>
              <a:t>Turbine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2035543" y="107853"/>
            <a:ext cx="7703820" cy="9258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HOW A MODERN INCINERATOR WORKS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1047751" y="5601377"/>
            <a:ext cx="5730877" cy="9534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>
                <a:solidFill>
                  <a:srgbClr val="FF0000"/>
                </a:solidFill>
              </a:rPr>
              <a:t>1</a:t>
            </a:r>
            <a:r>
              <a:rPr lang="it-IT" sz="2800" b="1" dirty="0">
                <a:solidFill>
                  <a:srgbClr val="FFC000"/>
                </a:solidFill>
              </a:rPr>
              <a:t>=POST-COMBUSTION FRACTION</a:t>
            </a:r>
          </a:p>
          <a:p>
            <a:pPr algn="ctr"/>
            <a:r>
              <a:rPr lang="it-IT" sz="2800" b="1" i="1" dirty="0">
                <a:solidFill>
                  <a:srgbClr val="FFFF00"/>
                </a:solidFill>
              </a:rPr>
              <a:t>BOTTOM ASHES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7075490" y="4863312"/>
            <a:ext cx="4709277" cy="19388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500" b="1" dirty="0">
                <a:solidFill>
                  <a:srgbClr val="FF0000"/>
                </a:solidFill>
              </a:rPr>
              <a:t>2</a:t>
            </a:r>
            <a:r>
              <a:rPr lang="it-IT" sz="2800" b="1" dirty="0">
                <a:solidFill>
                  <a:srgbClr val="FFC000"/>
                </a:solidFill>
              </a:rPr>
              <a:t>=CRYSTALLIZATION FROM FLUE GAS </a:t>
            </a:r>
            <a:endParaRPr lang="it-IT" sz="2800" b="1" u="sng" dirty="0">
              <a:solidFill>
                <a:srgbClr val="FFC000"/>
              </a:solidFill>
            </a:endParaRPr>
          </a:p>
          <a:p>
            <a:pPr algn="ctr"/>
            <a:r>
              <a:rPr lang="it-IT" sz="2800" b="1" i="1" dirty="0">
                <a:solidFill>
                  <a:srgbClr val="FFFF00"/>
                </a:solidFill>
              </a:rPr>
              <a:t>FLY ASHES</a:t>
            </a:r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3760790" y="4230567"/>
            <a:ext cx="1996198" cy="1507760"/>
          </a:xfrm>
          <a:prstGeom prst="straightConnector1">
            <a:avLst/>
          </a:prstGeom>
          <a:ln w="476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5397501" y="3256086"/>
            <a:ext cx="2317749" cy="1728361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7502527" y="3256086"/>
            <a:ext cx="1047113" cy="1675668"/>
          </a:xfrm>
          <a:prstGeom prst="straightConnector1">
            <a:avLst/>
          </a:prstGeom>
          <a:ln w="5080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E0889D-C8C0-42C2-AAC8-DD27149B3A46}"/>
              </a:ext>
            </a:extLst>
          </p:cNvPr>
          <p:cNvSpPr txBox="1"/>
          <p:nvPr/>
        </p:nvSpPr>
        <p:spPr>
          <a:xfrm>
            <a:off x="9739363" y="1441498"/>
            <a:ext cx="790601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120 °C</a:t>
            </a:r>
            <a:endParaRPr lang="en-GB" b="1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A08BA5C-D602-4595-85D0-9A4EEF01BEA9}"/>
              </a:ext>
            </a:extLst>
          </p:cNvPr>
          <p:cNvCxnSpPr>
            <a:stCxn id="5" idx="1"/>
          </p:cNvCxnSpPr>
          <p:nvPr/>
        </p:nvCxnSpPr>
        <p:spPr>
          <a:xfrm flipH="1">
            <a:off x="9223513" y="1626164"/>
            <a:ext cx="515850" cy="122553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9A51E0F-4F46-48D5-AB11-60626FD7FA6C}"/>
              </a:ext>
            </a:extLst>
          </p:cNvPr>
          <p:cNvSpPr txBox="1"/>
          <p:nvPr/>
        </p:nvSpPr>
        <p:spPr>
          <a:xfrm>
            <a:off x="3567473" y="1180677"/>
            <a:ext cx="1040734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err="1"/>
              <a:t>Vapour</a:t>
            </a:r>
            <a:r>
              <a:rPr lang="it-IT" b="1" dirty="0"/>
              <a:t> </a:t>
            </a:r>
            <a:r>
              <a:rPr lang="it-IT" b="1" i="1" dirty="0"/>
              <a:t>T</a:t>
            </a:r>
          </a:p>
          <a:p>
            <a:r>
              <a:rPr lang="it-IT" b="1" dirty="0"/>
              <a:t>420 °C</a:t>
            </a:r>
            <a:endParaRPr lang="en-GB" b="1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83A1A8F-3818-450C-A6AE-5D019905505E}"/>
              </a:ext>
            </a:extLst>
          </p:cNvPr>
          <p:cNvCxnSpPr>
            <a:stCxn id="18" idx="2"/>
          </p:cNvCxnSpPr>
          <p:nvPr/>
        </p:nvCxnSpPr>
        <p:spPr>
          <a:xfrm>
            <a:off x="4087840" y="1827008"/>
            <a:ext cx="1093301" cy="100704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A00F6FC-5817-47DC-928C-16499F3B6DB3}"/>
              </a:ext>
            </a:extLst>
          </p:cNvPr>
          <p:cNvSpPr txBox="1"/>
          <p:nvPr/>
        </p:nvSpPr>
        <p:spPr>
          <a:xfrm>
            <a:off x="278296" y="2577511"/>
            <a:ext cx="1331647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err="1"/>
              <a:t>Incineration</a:t>
            </a:r>
            <a:endParaRPr lang="it-IT" b="1" dirty="0"/>
          </a:p>
          <a:p>
            <a:r>
              <a:rPr lang="it-IT" b="1" i="1" dirty="0"/>
              <a:t>T</a:t>
            </a:r>
            <a:r>
              <a:rPr lang="it-IT" b="1" dirty="0"/>
              <a:t> &gt; 1000 °C</a:t>
            </a:r>
            <a:endParaRPr lang="en-GB" b="1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47046959-AFF8-4CD8-8745-7F2DA822C1BB}"/>
              </a:ext>
            </a:extLst>
          </p:cNvPr>
          <p:cNvCxnSpPr>
            <a:stCxn id="21" idx="3"/>
          </p:cNvCxnSpPr>
          <p:nvPr/>
        </p:nvCxnSpPr>
        <p:spPr>
          <a:xfrm>
            <a:off x="1609943" y="2900677"/>
            <a:ext cx="1933929" cy="115844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809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48CB47-14C8-409F-86BD-FEDE480791C2}"/>
              </a:ext>
            </a:extLst>
          </p:cNvPr>
          <p:cNvSpPr txBox="1"/>
          <p:nvPr/>
        </p:nvSpPr>
        <p:spPr>
          <a:xfrm>
            <a:off x="5101977" y="155349"/>
            <a:ext cx="1988045" cy="52322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/>
              <a:t>IN GENERAL</a:t>
            </a:r>
            <a:endParaRPr lang="en-GB" sz="28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A7A4B4-734E-4E46-88EB-6B2432C834D6}"/>
              </a:ext>
            </a:extLst>
          </p:cNvPr>
          <p:cNvSpPr txBox="1"/>
          <p:nvPr/>
        </p:nvSpPr>
        <p:spPr>
          <a:xfrm>
            <a:off x="3600466" y="896939"/>
            <a:ext cx="5216492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/>
              <a:t>THE SMALLER A PARTICLE, THE MORE REACTIVE</a:t>
            </a:r>
          </a:p>
          <a:p>
            <a:pPr algn="ctr">
              <a:defRPr/>
            </a:pPr>
            <a:r>
              <a:rPr lang="it-IT" dirty="0"/>
              <a:t>IT IS, BECAUSE OF THE INCREASING ROLE OF SURFACE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31A6CB-BC2A-45D5-9E9B-C2259A16C34D}"/>
              </a:ext>
            </a:extLst>
          </p:cNvPr>
          <p:cNvSpPr txBox="1"/>
          <p:nvPr/>
        </p:nvSpPr>
        <p:spPr>
          <a:xfrm>
            <a:off x="4119563" y="1627188"/>
            <a:ext cx="3480376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err="1"/>
              <a:t>surface</a:t>
            </a:r>
            <a:r>
              <a:rPr lang="it-IT" dirty="0"/>
              <a:t>/volume(for a </a:t>
            </a:r>
            <a:r>
              <a:rPr lang="it-IT" dirty="0" err="1"/>
              <a:t>sphere</a:t>
            </a:r>
            <a:r>
              <a:rPr lang="it-IT" dirty="0"/>
              <a:t>) </a:t>
            </a:r>
            <a:r>
              <a:rPr lang="it-IT" dirty="0">
                <a:sym typeface="Symbol" panose="05050102010706020507" pitchFamily="18" charset="2"/>
              </a:rPr>
              <a:t> 1/</a:t>
            </a:r>
            <a:r>
              <a:rPr lang="it-IT" b="1" i="1" dirty="0">
                <a:sym typeface="Symbol" panose="05050102010706020507" pitchFamily="18" charset="2"/>
              </a:rPr>
              <a:t>r</a:t>
            </a:r>
            <a:endParaRPr lang="en-GB" b="1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4B231A-9B4D-43B0-A61A-C235E94084F4}"/>
              </a:ext>
            </a:extLst>
          </p:cNvPr>
          <p:cNvSpPr txBox="1"/>
          <p:nvPr/>
        </p:nvSpPr>
        <p:spPr>
          <a:xfrm>
            <a:off x="3721100" y="3144838"/>
            <a:ext cx="4078168" cy="36933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/>
              <a:t>Small </a:t>
            </a:r>
            <a:r>
              <a:rPr lang="it-IT" b="1" dirty="0" err="1"/>
              <a:t>particles</a:t>
            </a:r>
            <a:r>
              <a:rPr lang="it-IT" b="1" dirty="0"/>
              <a:t> </a:t>
            </a:r>
            <a:r>
              <a:rPr lang="it-IT" b="1" dirty="0" err="1"/>
              <a:t>promote</a:t>
            </a:r>
            <a:r>
              <a:rPr lang="it-IT" b="1" dirty="0"/>
              <a:t> </a:t>
            </a:r>
            <a:r>
              <a:rPr lang="it-IT" b="1" dirty="0" err="1"/>
              <a:t>reaction</a:t>
            </a:r>
            <a:r>
              <a:rPr lang="it-IT" b="1" dirty="0"/>
              <a:t> </a:t>
            </a:r>
            <a:r>
              <a:rPr lang="it-IT" b="1" dirty="0" err="1"/>
              <a:t>kinetics</a:t>
            </a:r>
            <a:endParaRPr lang="en-GB" b="1" dirty="0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6D19E8C1-B729-4C82-A9BC-A09C8B3B83B0}"/>
              </a:ext>
            </a:extLst>
          </p:cNvPr>
          <p:cNvSpPr/>
          <p:nvPr/>
        </p:nvSpPr>
        <p:spPr>
          <a:xfrm>
            <a:off x="5635626" y="2073275"/>
            <a:ext cx="485775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D3900B-2042-4FF4-8EE0-0A75DE6BC84B}"/>
              </a:ext>
            </a:extLst>
          </p:cNvPr>
          <p:cNvSpPr txBox="1"/>
          <p:nvPr/>
        </p:nvSpPr>
        <p:spPr>
          <a:xfrm>
            <a:off x="7610476" y="2476500"/>
            <a:ext cx="2009775" cy="3698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4</a:t>
            </a:r>
            <a:r>
              <a:rPr lang="it-IT" dirty="0">
                <a:sym typeface="Symbol" panose="05050102010706020507" pitchFamily="18" charset="2"/>
              </a:rPr>
              <a:t></a:t>
            </a:r>
            <a:r>
              <a:rPr lang="it-IT" b="1" i="1" dirty="0">
                <a:sym typeface="Symbol" panose="05050102010706020507" pitchFamily="18" charset="2"/>
              </a:rPr>
              <a:t>r</a:t>
            </a:r>
            <a:r>
              <a:rPr lang="it-IT" baseline="30000" dirty="0">
                <a:sym typeface="Symbol" panose="05050102010706020507" pitchFamily="18" charset="2"/>
              </a:rPr>
              <a:t>2 </a:t>
            </a:r>
            <a:r>
              <a:rPr lang="it-IT" dirty="0">
                <a:sym typeface="Symbol" panose="05050102010706020507" pitchFamily="18" charset="2"/>
              </a:rPr>
              <a:t>/ (4/3)</a:t>
            </a:r>
            <a:r>
              <a:rPr lang="it-IT" b="1" i="1" dirty="0">
                <a:sym typeface="Symbol" panose="05050102010706020507" pitchFamily="18" charset="2"/>
              </a:rPr>
              <a:t>r</a:t>
            </a:r>
            <a:r>
              <a:rPr lang="it-IT" baseline="30000" dirty="0">
                <a:sym typeface="Symbol" panose="05050102010706020507" pitchFamily="18" charset="2"/>
              </a:rPr>
              <a:t>3</a:t>
            </a:r>
            <a:r>
              <a:rPr lang="it-IT" dirty="0">
                <a:sym typeface="Symbol" panose="05050102010706020507" pitchFamily="18" charset="2"/>
              </a:rPr>
              <a:t>1/</a:t>
            </a:r>
            <a:r>
              <a:rPr lang="it-IT" b="1" i="1" dirty="0">
                <a:sym typeface="Symbol" panose="05050102010706020507" pitchFamily="18" charset="2"/>
              </a:rPr>
              <a:t>r</a:t>
            </a:r>
            <a:endParaRPr lang="en-GB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DFE1457-76BA-4356-90AA-D24131FF3C2F}"/>
              </a:ext>
            </a:extLst>
          </p:cNvPr>
          <p:cNvCxnSpPr>
            <a:stCxn id="4" idx="3"/>
            <a:endCxn id="7" idx="0"/>
          </p:cNvCxnSpPr>
          <p:nvPr/>
        </p:nvCxnSpPr>
        <p:spPr>
          <a:xfrm>
            <a:off x="7599939" y="1811854"/>
            <a:ext cx="1015424" cy="664646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339" name="Immagine 11">
            <a:extLst>
              <a:ext uri="{FF2B5EF4-FFF2-40B4-BE49-F238E27FC236}">
                <a16:creationId xmlns:a16="http://schemas.microsoft.com/office/drawing/2014/main" id="{0F6486DC-8B13-4FC0-82BF-9E84CCDBC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660775"/>
            <a:ext cx="5597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679114E-F866-4583-8E39-AA2FAA08CD9A}"/>
              </a:ext>
            </a:extLst>
          </p:cNvPr>
          <p:cNvSpPr txBox="1"/>
          <p:nvPr/>
        </p:nvSpPr>
        <p:spPr>
          <a:xfrm>
            <a:off x="9120188" y="4365625"/>
            <a:ext cx="620712" cy="3683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time</a:t>
            </a:r>
            <a:endParaRPr lang="en-GB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FD110B5-BDBE-48E7-B183-1E9BBA7816BF}"/>
              </a:ext>
            </a:extLst>
          </p:cNvPr>
          <p:cNvCxnSpPr/>
          <p:nvPr/>
        </p:nvCxnSpPr>
        <p:spPr>
          <a:xfrm flipH="1">
            <a:off x="8188326" y="4797426"/>
            <a:ext cx="931863" cy="136842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0E9E25-4065-42E3-A266-E0C8D388CC5E}"/>
              </a:ext>
            </a:extLst>
          </p:cNvPr>
          <p:cNvSpPr txBox="1"/>
          <p:nvPr/>
        </p:nvSpPr>
        <p:spPr>
          <a:xfrm>
            <a:off x="4252582" y="2595122"/>
            <a:ext cx="3250890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5400" b="1" dirty="0"/>
              <a:t>EXAMPLES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652490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021D74-C954-46C5-9D82-0E1221D22B97}"/>
              </a:ext>
            </a:extLst>
          </p:cNvPr>
          <p:cNvSpPr txBox="1"/>
          <p:nvPr/>
        </p:nvSpPr>
        <p:spPr>
          <a:xfrm>
            <a:off x="2154376" y="2474843"/>
            <a:ext cx="8215711" cy="6463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REFUSE GLASS (</a:t>
            </a:r>
            <a:r>
              <a:rPr lang="it-IT" sz="3600" b="1" dirty="0" err="1"/>
              <a:t>cullet</a:t>
            </a:r>
            <a:r>
              <a:rPr lang="it-IT" sz="3600" b="1" dirty="0"/>
              <a:t>) IN SANITARYWARE</a:t>
            </a:r>
            <a:endParaRPr lang="en-GB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678838" y="155275"/>
            <a:ext cx="2241319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EXAMPLE I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707035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22763" y="379562"/>
            <a:ext cx="6087692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SANITARYWARE PRODUCTION PROCESS</a:t>
            </a:r>
            <a:endParaRPr lang="en-GB" sz="2800" b="1" dirty="0"/>
          </a:p>
        </p:txBody>
      </p:sp>
      <p:sp>
        <p:nvSpPr>
          <p:cNvPr id="4" name="Rettangolo arrotondato 3"/>
          <p:cNvSpPr/>
          <p:nvPr/>
        </p:nvSpPr>
        <p:spPr>
          <a:xfrm>
            <a:off x="1150983" y="1948543"/>
            <a:ext cx="2246812" cy="90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CLAY</a:t>
            </a:r>
            <a:endParaRPr lang="en-GB" sz="2400" b="1" dirty="0"/>
          </a:p>
        </p:txBody>
      </p:sp>
      <p:sp>
        <p:nvSpPr>
          <p:cNvPr id="5" name="Rettangolo arrotondato 4"/>
          <p:cNvSpPr/>
          <p:nvPr/>
        </p:nvSpPr>
        <p:spPr>
          <a:xfrm>
            <a:off x="1150983" y="3013165"/>
            <a:ext cx="2246812" cy="90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KAOLINITE</a:t>
            </a:r>
            <a:endParaRPr lang="en-GB" sz="2400" b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1150983" y="4088674"/>
            <a:ext cx="2246812" cy="90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QUARTZ</a:t>
            </a:r>
            <a:endParaRPr lang="en-GB" sz="2400" b="1" dirty="0"/>
          </a:p>
        </p:txBody>
      </p:sp>
      <p:sp>
        <p:nvSpPr>
          <p:cNvPr id="7" name="Rettangolo arrotondato 6"/>
          <p:cNvSpPr/>
          <p:nvPr/>
        </p:nvSpPr>
        <p:spPr>
          <a:xfrm>
            <a:off x="1150983" y="5129348"/>
            <a:ext cx="2246812" cy="90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FELDSPAR</a:t>
            </a:r>
            <a:endParaRPr lang="en-GB" sz="2400" b="1" dirty="0"/>
          </a:p>
        </p:txBody>
      </p:sp>
      <p:sp>
        <p:nvSpPr>
          <p:cNvPr id="8" name="Parentesi graffa chiusa 7"/>
          <p:cNvSpPr/>
          <p:nvPr/>
        </p:nvSpPr>
        <p:spPr>
          <a:xfrm>
            <a:off x="3529163" y="1606731"/>
            <a:ext cx="338894" cy="482019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/>
          <p:cNvSpPr txBox="1"/>
          <p:nvPr/>
        </p:nvSpPr>
        <p:spPr>
          <a:xfrm>
            <a:off x="4586514" y="3062513"/>
            <a:ext cx="13153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SLURRY</a:t>
            </a:r>
            <a:endParaRPr lang="en-GB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51086" y="4802385"/>
            <a:ext cx="27510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CAST INTO MOULDS</a:t>
            </a:r>
            <a:endParaRPr lang="en-GB" sz="2400" b="1" dirty="0"/>
          </a:p>
        </p:txBody>
      </p:sp>
      <p:sp>
        <p:nvSpPr>
          <p:cNvPr id="11" name="Freccia in giù 10"/>
          <p:cNvSpPr/>
          <p:nvPr/>
        </p:nvSpPr>
        <p:spPr>
          <a:xfrm>
            <a:off x="5001878" y="37413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ccia angolare in su 11"/>
          <p:cNvSpPr/>
          <p:nvPr/>
        </p:nvSpPr>
        <p:spPr>
          <a:xfrm>
            <a:off x="7035695" y="3276862"/>
            <a:ext cx="816534" cy="185248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e 12"/>
          <p:cNvSpPr/>
          <p:nvPr/>
        </p:nvSpPr>
        <p:spPr>
          <a:xfrm>
            <a:off x="5901198" y="1576831"/>
            <a:ext cx="3715657" cy="16077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070C0"/>
                </a:solidFill>
              </a:rPr>
              <a:t>HIGH TEMPERATURE TREATMENT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8654148" y="3624942"/>
            <a:ext cx="290285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1230-1250 °C</a:t>
            </a:r>
            <a:endParaRPr lang="en-GB" sz="2400" b="1" dirty="0"/>
          </a:p>
        </p:txBody>
      </p:sp>
      <p:cxnSp>
        <p:nvCxnSpPr>
          <p:cNvPr id="16" name="Connettore diritto 15"/>
          <p:cNvCxnSpPr>
            <a:stCxn id="13" idx="5"/>
            <a:endCxn id="14" idx="0"/>
          </p:cNvCxnSpPr>
          <p:nvPr/>
        </p:nvCxnSpPr>
        <p:spPr>
          <a:xfrm>
            <a:off x="9072710" y="2949105"/>
            <a:ext cx="1032867" cy="675837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14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Immagine 1">
            <a:extLst>
              <a:ext uri="{FF2B5EF4-FFF2-40B4-BE49-F238E27FC236}">
                <a16:creationId xmlns:a16="http://schemas.microsoft.com/office/drawing/2014/main" id="{17CCA04E-391A-463D-B67C-083B3E8E6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30" y="327991"/>
            <a:ext cx="6875809" cy="486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5">
            <a:extLst>
              <a:ext uri="{FF2B5EF4-FFF2-40B4-BE49-F238E27FC236}">
                <a16:creationId xmlns:a16="http://schemas.microsoft.com/office/drawing/2014/main" id="{34388382-EA27-4D20-948F-E9E01930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70" y="5612622"/>
            <a:ext cx="4465518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/>
              <a:t>TIME-TEMPERATURE SPACE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49E43C-6AC1-4728-9D96-A348D7C73B7A}"/>
              </a:ext>
            </a:extLst>
          </p:cNvPr>
          <p:cNvSpPr txBox="1"/>
          <p:nvPr/>
        </p:nvSpPr>
        <p:spPr>
          <a:xfrm>
            <a:off x="9269681" y="2087031"/>
            <a:ext cx="72167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AIM</a:t>
            </a:r>
            <a:endParaRPr lang="en-GB" sz="2400" b="1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13A5508-9C63-4427-BC47-2D7F030A03A2}"/>
              </a:ext>
            </a:extLst>
          </p:cNvPr>
          <p:cNvSpPr/>
          <p:nvPr/>
        </p:nvSpPr>
        <p:spPr>
          <a:xfrm>
            <a:off x="9388201" y="28804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C6AA55-4368-422D-B990-110B0CCEEB34}"/>
              </a:ext>
            </a:extLst>
          </p:cNvPr>
          <p:cNvSpPr txBox="1"/>
          <p:nvPr/>
        </p:nvSpPr>
        <p:spPr>
          <a:xfrm>
            <a:off x="8173139" y="3977524"/>
            <a:ext cx="3851182" cy="83099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LOWERING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ACCELERATING REACTION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A68625-0276-4526-A39E-E58E9417D59E}"/>
              </a:ext>
            </a:extLst>
          </p:cNvPr>
          <p:cNvSpPr txBox="1"/>
          <p:nvPr/>
        </p:nvSpPr>
        <p:spPr>
          <a:xfrm>
            <a:off x="2641492" y="5033801"/>
            <a:ext cx="4396075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VITREOUS SANITARYWARE CYCLE</a:t>
            </a:r>
            <a:endParaRPr lang="en-GB" sz="2400" b="1" dirty="0"/>
          </a:p>
        </p:txBody>
      </p:sp>
      <p:sp>
        <p:nvSpPr>
          <p:cNvPr id="7" name="Freccia angolare in su 6">
            <a:extLst>
              <a:ext uri="{FF2B5EF4-FFF2-40B4-BE49-F238E27FC236}">
                <a16:creationId xmlns:a16="http://schemas.microsoft.com/office/drawing/2014/main" id="{160FBF31-819C-4608-BD53-D9EFE0F9DA26}"/>
              </a:ext>
            </a:extLst>
          </p:cNvPr>
          <p:cNvSpPr/>
          <p:nvPr/>
        </p:nvSpPr>
        <p:spPr>
          <a:xfrm rot="10800000" flipH="1">
            <a:off x="7822096" y="1023730"/>
            <a:ext cx="1958008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CasellaDiTesto 4">
            <a:extLst>
              <a:ext uri="{FF2B5EF4-FFF2-40B4-BE49-F238E27FC236}">
                <a16:creationId xmlns:a16="http://schemas.microsoft.com/office/drawing/2014/main" id="{E8FEBC53-5FB3-488E-A7EA-753FDE28C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04" y="2554225"/>
            <a:ext cx="10261599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dirty="0">
                <a:sym typeface="Symbol" panose="05050102010706020507" pitchFamily="18" charset="2"/>
              </a:rPr>
              <a:t>(2+x) Al</a:t>
            </a:r>
            <a:r>
              <a:rPr lang="it-IT" altLang="it-IT" baseline="-25000" dirty="0">
                <a:sym typeface="Symbol" panose="05050102010706020507" pitchFamily="18" charset="2"/>
              </a:rPr>
              <a:t>2</a:t>
            </a:r>
            <a:r>
              <a:rPr lang="it-IT" altLang="it-IT" dirty="0">
                <a:sym typeface="Symbol" panose="05050102010706020507" pitchFamily="18" charset="2"/>
              </a:rPr>
              <a:t>O</a:t>
            </a:r>
            <a:r>
              <a:rPr lang="it-IT" altLang="it-IT" baseline="-25000" dirty="0">
                <a:sym typeface="Symbol" panose="05050102010706020507" pitchFamily="18" charset="2"/>
              </a:rPr>
              <a:t>3,</a:t>
            </a:r>
            <a:r>
              <a:rPr lang="it-IT" altLang="it-IT" baseline="-25000" dirty="0">
                <a:solidFill>
                  <a:srgbClr val="FFFF00"/>
                </a:solidFill>
                <a:sym typeface="Symbol" panose="05050102010706020507" pitchFamily="18" charset="2"/>
              </a:rPr>
              <a:t>glass</a:t>
            </a:r>
            <a:r>
              <a:rPr lang="it-IT" altLang="it-IT" dirty="0">
                <a:sym typeface="Symbol" panose="05050102010706020507" pitchFamily="18" charset="2"/>
              </a:rPr>
              <a:t>+ (2-2x) SiO</a:t>
            </a:r>
            <a:r>
              <a:rPr lang="it-IT" altLang="it-IT" baseline="-25000" dirty="0">
                <a:sym typeface="Symbol" panose="05050102010706020507" pitchFamily="18" charset="2"/>
              </a:rPr>
              <a:t>2,</a:t>
            </a:r>
            <a:r>
              <a:rPr lang="it-IT" altLang="it-IT" baseline="-25000" dirty="0">
                <a:solidFill>
                  <a:srgbClr val="FFFF00"/>
                </a:solidFill>
                <a:sym typeface="Symbol" panose="05050102010706020507" pitchFamily="18" charset="2"/>
              </a:rPr>
              <a:t>glass</a:t>
            </a:r>
            <a:r>
              <a:rPr lang="it-IT" altLang="it-IT" dirty="0">
                <a:sym typeface="Symbol" panose="05050102010706020507" pitchFamily="18" charset="2"/>
              </a:rPr>
              <a:t> </a:t>
            </a:r>
            <a:r>
              <a:rPr lang="it-IT" altLang="it-IT" dirty="0"/>
              <a:t>Al</a:t>
            </a:r>
            <a:r>
              <a:rPr lang="it-IT" altLang="it-IT" baseline="-25000" dirty="0"/>
              <a:t>4+2x</a:t>
            </a:r>
            <a:r>
              <a:rPr lang="it-IT" altLang="it-IT" dirty="0"/>
              <a:t>Si</a:t>
            </a:r>
            <a:r>
              <a:rPr lang="it-IT" altLang="it-IT" baseline="-25000" dirty="0"/>
              <a:t>2-2x</a:t>
            </a:r>
            <a:r>
              <a:rPr lang="it-IT" altLang="it-IT" dirty="0"/>
              <a:t>O</a:t>
            </a:r>
            <a:r>
              <a:rPr lang="it-IT" altLang="it-IT" baseline="-25000" dirty="0"/>
              <a:t>10-x, </a:t>
            </a:r>
            <a:r>
              <a:rPr lang="it-IT" altLang="it-IT" baseline="-25000" dirty="0">
                <a:solidFill>
                  <a:srgbClr val="FFFF00"/>
                </a:solidFill>
              </a:rPr>
              <a:t>mullite</a:t>
            </a:r>
            <a:endParaRPr lang="it-IT" altLang="it-IT" dirty="0">
              <a:solidFill>
                <a:srgbClr val="FFFF00"/>
              </a:solidFill>
            </a:endParaRPr>
          </a:p>
        </p:txBody>
      </p:sp>
      <p:sp>
        <p:nvSpPr>
          <p:cNvPr id="143366" name="CasellaDiTesto 6">
            <a:extLst>
              <a:ext uri="{FF2B5EF4-FFF2-40B4-BE49-F238E27FC236}">
                <a16:creationId xmlns:a16="http://schemas.microsoft.com/office/drawing/2014/main" id="{638E14D9-9169-467B-B5DC-C3A513394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04" y="666961"/>
            <a:ext cx="9964625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/>
              <a:t>FUNDAMENTAL REACTION OF VITREOUS SANITARYWARE: MULLITE - GLASS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2389893" y="4697259"/>
                <a:ext cx="6842964" cy="116974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  <m:r>
                        <a:rPr lang="it-I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it-I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𝐴𝑙</m:t>
                                  </m:r>
                                </m:e>
                                <m:sub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4+2</m:t>
                                  </m:r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𝑆𝑖</m:t>
                                  </m:r>
                                </m:e>
                                <m:sub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2−2</m:t>
                                  </m:r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10−</m:t>
                                  </m:r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𝐴𝑙</m:t>
                                      </m:r>
                                    </m:e>
                                    <m:sub>
                                      <m:r>
                                        <a:rPr lang="it-IT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it-IT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𝑆𝑖</m:t>
                                  </m:r>
                                  <m:sSub>
                                    <m:sSubPr>
                                      <m:ctrlPr>
                                        <a:rPr lang="it-IT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it-IT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2−2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893" y="4697259"/>
                <a:ext cx="6842964" cy="1169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ccia in giù 7"/>
          <p:cNvSpPr/>
          <p:nvPr/>
        </p:nvSpPr>
        <p:spPr>
          <a:xfrm>
            <a:off x="5326743" y="12700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ccia in giù 24"/>
          <p:cNvSpPr/>
          <p:nvPr/>
        </p:nvSpPr>
        <p:spPr>
          <a:xfrm>
            <a:off x="5433284" y="34289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8343" y="2801256"/>
            <a:ext cx="117275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HOW DOES GLASS AFFECT MULLITE FORMATION REACTION?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015470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Immagine 1">
            <a:extLst>
              <a:ext uri="{FF2B5EF4-FFF2-40B4-BE49-F238E27FC236}">
                <a16:creationId xmlns:a16="http://schemas.microsoft.com/office/drawing/2014/main" id="{80133D98-F97D-4A4D-9A87-F1DB6330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620713"/>
            <a:ext cx="7523163" cy="58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4A3F77-9798-4A4A-AAF8-EAAD1A38CF52}"/>
              </a:ext>
            </a:extLst>
          </p:cNvPr>
          <p:cNvSpPr txBox="1"/>
          <p:nvPr/>
        </p:nvSpPr>
        <p:spPr>
          <a:xfrm>
            <a:off x="4310291" y="75443"/>
            <a:ext cx="4239815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sym typeface="Symbol" panose="05050102010706020507" pitchFamily="18" charset="2"/>
              </a:rPr>
              <a:t>=fraction of developed </a:t>
            </a:r>
            <a:r>
              <a:rPr lang="en-GB" sz="2400" b="1" dirty="0" err="1">
                <a:solidFill>
                  <a:srgbClr val="FF0000"/>
                </a:solidFill>
                <a:sym typeface="Symbol" panose="05050102010706020507" pitchFamily="18" charset="2"/>
              </a:rPr>
              <a:t>mullite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0772" name="CasellaDiTesto 3">
            <a:extLst>
              <a:ext uri="{FF2B5EF4-FFF2-40B4-BE49-F238E27FC236}">
                <a16:creationId xmlns:a16="http://schemas.microsoft.com/office/drawing/2014/main" id="{109CE6C4-F0DA-4021-A287-AF099C83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9" y="2447925"/>
            <a:ext cx="121058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 dirty="0"/>
              <a:t>Glass 0%</a:t>
            </a:r>
            <a:endParaRPr lang="en-GB" altLang="en-US" sz="1800" b="1" dirty="0"/>
          </a:p>
        </p:txBody>
      </p:sp>
      <p:sp>
        <p:nvSpPr>
          <p:cNvPr id="160773" name="CasellaDiTesto 4">
            <a:extLst>
              <a:ext uri="{FF2B5EF4-FFF2-40B4-BE49-F238E27FC236}">
                <a16:creationId xmlns:a16="http://schemas.microsoft.com/office/drawing/2014/main" id="{970CAE8F-AEC1-4F8C-B0EA-3E1E758B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155" y="5013325"/>
            <a:ext cx="1326069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 dirty="0"/>
              <a:t>Glass 11%</a:t>
            </a:r>
            <a:endParaRPr lang="en-GB" altLang="en-US" sz="1800" b="1" dirty="0"/>
          </a:p>
        </p:txBody>
      </p:sp>
      <p:sp>
        <p:nvSpPr>
          <p:cNvPr id="160774" name="CasellaDiTesto 5">
            <a:extLst>
              <a:ext uri="{FF2B5EF4-FFF2-40B4-BE49-F238E27FC236}">
                <a16:creationId xmlns:a16="http://schemas.microsoft.com/office/drawing/2014/main" id="{C541D556-ED76-4D47-83F8-982CF6ACC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5013325"/>
            <a:ext cx="1338828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 dirty="0"/>
              <a:t>Glass 22%</a:t>
            </a:r>
            <a:endParaRPr lang="en-GB" altLang="en-US" sz="1800" b="1" dirty="0"/>
          </a:p>
        </p:txBody>
      </p:sp>
      <p:sp>
        <p:nvSpPr>
          <p:cNvPr id="160775" name="CasellaDiTesto 6">
            <a:extLst>
              <a:ext uri="{FF2B5EF4-FFF2-40B4-BE49-F238E27FC236}">
                <a16:creationId xmlns:a16="http://schemas.microsoft.com/office/drawing/2014/main" id="{9C40BAE2-9176-46E5-8875-71E6077A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276" y="2447925"/>
            <a:ext cx="121058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b="1" dirty="0"/>
              <a:t>Glass 7%</a:t>
            </a:r>
            <a:endParaRPr lang="en-GB" altLang="en-US" sz="1800" b="1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961C53CE-4839-4B06-B1A8-2ECBC3965E48}"/>
              </a:ext>
            </a:extLst>
          </p:cNvPr>
          <p:cNvCxnSpPr/>
          <p:nvPr/>
        </p:nvCxnSpPr>
        <p:spPr>
          <a:xfrm flipH="1">
            <a:off x="2640014" y="404814"/>
            <a:ext cx="1800225" cy="158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DD6026D-02CE-4D9B-B76C-9FC93B4B2F16}"/>
              </a:ext>
            </a:extLst>
          </p:cNvPr>
          <p:cNvCxnSpPr/>
          <p:nvPr/>
        </p:nvCxnSpPr>
        <p:spPr>
          <a:xfrm flipH="1">
            <a:off x="2640014" y="404814"/>
            <a:ext cx="1800225" cy="410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0DF04F8-A081-45A1-BFD2-6227AF389E7A}"/>
              </a:ext>
            </a:extLst>
          </p:cNvPr>
          <p:cNvCxnSpPr/>
          <p:nvPr/>
        </p:nvCxnSpPr>
        <p:spPr>
          <a:xfrm>
            <a:off x="4511675" y="404814"/>
            <a:ext cx="1728788" cy="410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1CC5C2A-D87D-40CA-BF74-C8B0C94F722C}"/>
              </a:ext>
            </a:extLst>
          </p:cNvPr>
          <p:cNvCxnSpPr/>
          <p:nvPr/>
        </p:nvCxnSpPr>
        <p:spPr>
          <a:xfrm>
            <a:off x="4511675" y="333376"/>
            <a:ext cx="1728788" cy="1655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3" y="1052422"/>
            <a:ext cx="10392385" cy="43898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3" y="5442272"/>
            <a:ext cx="9653808" cy="7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09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25463" y="207034"/>
            <a:ext cx="3831049" cy="461665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GLASS REPLACING FELDSPAR</a:t>
            </a:r>
            <a:endParaRPr lang="en-GB" sz="2400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947" y="976771"/>
            <a:ext cx="7598267" cy="555806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0052480" y="4615612"/>
            <a:ext cx="12618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REFERENCE</a:t>
            </a:r>
            <a:endParaRPr lang="en-GB" b="1" dirty="0"/>
          </a:p>
        </p:txBody>
      </p:sp>
      <p:cxnSp>
        <p:nvCxnSpPr>
          <p:cNvPr id="15" name="Connettore 2 14"/>
          <p:cNvCxnSpPr>
            <a:stCxn id="13" idx="1"/>
          </p:cNvCxnSpPr>
          <p:nvPr/>
        </p:nvCxnSpPr>
        <p:spPr>
          <a:xfrm flipH="1" flipV="1">
            <a:off x="8752114" y="4430947"/>
            <a:ext cx="1300366" cy="369331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0406743" y="3381829"/>
            <a:ext cx="90762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1140 °C</a:t>
            </a:r>
            <a:endParaRPr lang="en-GB" b="1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5428343" y="3566495"/>
            <a:ext cx="4978400" cy="47562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290629" y="2332712"/>
            <a:ext cx="90762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1170 °C</a:t>
            </a:r>
            <a:endParaRPr lang="en-GB" b="1" dirty="0"/>
          </a:p>
        </p:txBody>
      </p:sp>
      <p:cxnSp>
        <p:nvCxnSpPr>
          <p:cNvPr id="20" name="Connettore 2 19"/>
          <p:cNvCxnSpPr>
            <a:stCxn id="19" idx="1"/>
          </p:cNvCxnSpPr>
          <p:nvPr/>
        </p:nvCxnSpPr>
        <p:spPr>
          <a:xfrm flipH="1" flipV="1">
            <a:off x="5239657" y="2344740"/>
            <a:ext cx="5050972" cy="172638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27" idx="1"/>
          </p:cNvCxnSpPr>
          <p:nvPr/>
        </p:nvCxnSpPr>
        <p:spPr>
          <a:xfrm flipH="1">
            <a:off x="6340987" y="1391260"/>
            <a:ext cx="3949641" cy="196694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0290628" y="1206594"/>
            <a:ext cx="9060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1200 °C</a:t>
            </a:r>
            <a:endParaRPr lang="en-GB" b="1" dirty="0"/>
          </a:p>
        </p:txBody>
      </p:sp>
      <p:sp>
        <p:nvSpPr>
          <p:cNvPr id="32" name="CasellaDiTesto 31"/>
          <p:cNvSpPr txBox="1"/>
          <p:nvPr/>
        </p:nvSpPr>
        <p:spPr>
          <a:xfrm rot="16200000" flipH="1">
            <a:off x="-124061" y="3120218"/>
            <a:ext cx="341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solidFill>
                  <a:srgbClr val="FF0000"/>
                </a:solidFill>
              </a:rPr>
              <a:t>M</a:t>
            </a:r>
            <a:r>
              <a:rPr lang="it-IT" sz="2800"/>
              <a:t>odulus </a:t>
            </a:r>
            <a:r>
              <a:rPr lang="it-IT" sz="2800" b="1">
                <a:solidFill>
                  <a:srgbClr val="FF0000"/>
                </a:solidFill>
              </a:rPr>
              <a:t>O</a:t>
            </a:r>
            <a:r>
              <a:rPr lang="it-IT" sz="2800"/>
              <a:t>f </a:t>
            </a:r>
            <a:r>
              <a:rPr lang="it-IT" sz="2800" b="1">
                <a:solidFill>
                  <a:srgbClr val="FF0000"/>
                </a:solidFill>
              </a:rPr>
              <a:t>R</a:t>
            </a:r>
            <a:r>
              <a:rPr lang="it-IT" sz="2800"/>
              <a:t>upture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48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945D13F-71BF-48B9-B25C-E55E793E3314}"/>
              </a:ext>
            </a:extLst>
          </p:cNvPr>
          <p:cNvSpPr/>
          <p:nvPr/>
        </p:nvSpPr>
        <p:spPr>
          <a:xfrm>
            <a:off x="182217" y="165149"/>
            <a:ext cx="1182756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https://www.google.it/url?sa=i&amp;url=https%3A%2F%2Fslideplayer.com%2Fslide%2F4013823%2F&amp;psig=AOvVaw3QMKuYIQSc3O3E8tSEOp3Z&amp;ust=1653371655691000&amp;source=images&amp;cd=vfe&amp;ved=0CAwQjRxqFwoTCJCyqub39PcCFQAAAAAdAAAAABAD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7568F0E-DCBD-421E-A6AE-6C9D15EF2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906945"/>
            <a:ext cx="7616687" cy="5712515"/>
          </a:xfrm>
          <a:prstGeom prst="rect">
            <a:avLst/>
          </a:prstGeom>
        </p:spPr>
      </p:pic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33B60E1C-85B5-4153-8C98-AE40E7D0CA8F}"/>
              </a:ext>
            </a:extLst>
          </p:cNvPr>
          <p:cNvSpPr/>
          <p:nvPr/>
        </p:nvSpPr>
        <p:spPr>
          <a:xfrm>
            <a:off x="8252790" y="2375452"/>
            <a:ext cx="672549" cy="23356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7EDFAC-E1DE-4CBA-BD8F-12AC12CDBDF2}"/>
              </a:ext>
            </a:extLst>
          </p:cNvPr>
          <p:cNvSpPr txBox="1"/>
          <p:nvPr/>
        </p:nvSpPr>
        <p:spPr>
          <a:xfrm>
            <a:off x="9094304" y="3301537"/>
            <a:ext cx="1705916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200-1700 °C</a:t>
            </a:r>
            <a:endParaRPr lang="en-GB" sz="2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598A9F-E153-479F-AEF5-C50E957B6AF7}"/>
              </a:ext>
            </a:extLst>
          </p:cNvPr>
          <p:cNvSpPr txBox="1"/>
          <p:nvPr/>
        </p:nvSpPr>
        <p:spPr>
          <a:xfrm>
            <a:off x="9120507" y="4794839"/>
            <a:ext cx="224337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/>
              <a:t>SLAG PRODUCTION</a:t>
            </a:r>
            <a:endParaRPr lang="en-GB" sz="20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E34D25-770A-46C2-871D-5E35A50E6BB7}"/>
              </a:ext>
            </a:extLst>
          </p:cNvPr>
          <p:cNvSpPr txBox="1"/>
          <p:nvPr/>
        </p:nvSpPr>
        <p:spPr>
          <a:xfrm>
            <a:off x="8983110" y="5289762"/>
            <a:ext cx="25659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/>
              <a:t>COOLING DOWN PATH</a:t>
            </a:r>
            <a:endParaRPr lang="en-GB" sz="2000" b="1" dirty="0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FE14376-35CA-47B9-8AFC-49DC349EE381}"/>
              </a:ext>
            </a:extLst>
          </p:cNvPr>
          <p:cNvSpPr/>
          <p:nvPr/>
        </p:nvSpPr>
        <p:spPr>
          <a:xfrm>
            <a:off x="8707226" y="4534388"/>
            <a:ext cx="3117725" cy="1510748"/>
          </a:xfrm>
          <a:prstGeom prst="roundRect">
            <a:avLst/>
          </a:prstGeom>
          <a:solidFill>
            <a:schemeClr val="tx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24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Immagine 1">
            <a:extLst>
              <a:ext uri="{FF2B5EF4-FFF2-40B4-BE49-F238E27FC236}">
                <a16:creationId xmlns:a16="http://schemas.microsoft.com/office/drawing/2014/main" id="{880F9D20-B69B-42F0-B568-6AE67A59D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3357563"/>
            <a:ext cx="4068762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Immagine 2">
            <a:extLst>
              <a:ext uri="{FF2B5EF4-FFF2-40B4-BE49-F238E27FC236}">
                <a16:creationId xmlns:a16="http://schemas.microsoft.com/office/drawing/2014/main" id="{2CA6708D-3735-413A-85F9-0C68EA8BF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31750"/>
            <a:ext cx="4995863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CasellaDiTesto 3">
            <a:extLst>
              <a:ext uri="{FF2B5EF4-FFF2-40B4-BE49-F238E27FC236}">
                <a16:creationId xmlns:a16="http://schemas.microsoft.com/office/drawing/2014/main" id="{F5D3EB05-0E17-4779-BCC6-29F00291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4724401"/>
            <a:ext cx="2532063" cy="14779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800" dirty="0"/>
              <a:t>OPTIC MICROSCOPY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800" dirty="0"/>
              <a:t>(</a:t>
            </a:r>
            <a:r>
              <a:rPr lang="it-IT" altLang="it-IT" sz="1800" dirty="0" err="1"/>
              <a:t>crossed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Nicols</a:t>
            </a:r>
            <a:r>
              <a:rPr lang="it-IT" altLang="it-IT" sz="1800" dirty="0"/>
              <a:t>):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800" dirty="0"/>
              <a:t>Glass+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800" dirty="0"/>
              <a:t>Micro-</a:t>
            </a:r>
            <a:r>
              <a:rPr lang="it-IT" altLang="it-IT" sz="1800" dirty="0" err="1"/>
              <a:t>crystalline</a:t>
            </a: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800" dirty="0"/>
              <a:t>Matrix: </a:t>
            </a:r>
            <a:r>
              <a:rPr lang="it-IT" altLang="it-IT" sz="1800" dirty="0" err="1"/>
              <a:t>black</a:t>
            </a:r>
            <a:r>
              <a:rPr lang="it-IT" altLang="it-IT" sz="1800" dirty="0"/>
              <a:t>/dark</a:t>
            </a:r>
          </a:p>
        </p:txBody>
      </p:sp>
      <p:sp>
        <p:nvSpPr>
          <p:cNvPr id="140293" name="CasellaDiTesto 4">
            <a:extLst>
              <a:ext uri="{FF2B5EF4-FFF2-40B4-BE49-F238E27FC236}">
                <a16:creationId xmlns:a16="http://schemas.microsoft.com/office/drawing/2014/main" id="{2ED6193C-E8BA-49F6-B722-952D58033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692151"/>
            <a:ext cx="2787650" cy="6461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800"/>
              <a:t>SCANNING ELECTRON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800"/>
              <a:t>MICROSCOPY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021D74-C954-46C5-9D82-0E1221D22B97}"/>
              </a:ext>
            </a:extLst>
          </p:cNvPr>
          <p:cNvSpPr txBox="1"/>
          <p:nvPr/>
        </p:nvSpPr>
        <p:spPr>
          <a:xfrm>
            <a:off x="3402605" y="2576443"/>
            <a:ext cx="5037982" cy="6463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DISSOLUTION OF FLY ASH</a:t>
            </a:r>
            <a:endParaRPr lang="en-GB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678838" y="155275"/>
            <a:ext cx="236475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EXAMPLE II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658252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90468" y="849086"/>
            <a:ext cx="962648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FLY SHE FROM MUNICIPAL SOLID WASTE INCINERATION</a:t>
            </a:r>
            <a:endParaRPr lang="en-GB" sz="3200" b="1" dirty="0"/>
          </a:p>
        </p:txBody>
      </p:sp>
      <p:sp>
        <p:nvSpPr>
          <p:cNvPr id="3" name="Freccia in giù 2"/>
          <p:cNvSpPr/>
          <p:nvPr/>
        </p:nvSpPr>
        <p:spPr>
          <a:xfrm>
            <a:off x="5523562" y="1516742"/>
            <a:ext cx="484632" cy="69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/>
          <p:cNvSpPr txBox="1"/>
          <p:nvPr/>
        </p:nvSpPr>
        <p:spPr>
          <a:xfrm>
            <a:off x="2213000" y="2296309"/>
            <a:ext cx="79814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DANGEROUS WASTE BECAUSE OF INSTABILITY</a:t>
            </a:r>
            <a:endParaRPr lang="en-GB" sz="3200" b="1" dirty="0"/>
          </a:p>
        </p:txBody>
      </p:sp>
      <p:sp>
        <p:nvSpPr>
          <p:cNvPr id="5" name="Rettangolo arrotondato 4"/>
          <p:cNvSpPr/>
          <p:nvPr/>
        </p:nvSpPr>
        <p:spPr>
          <a:xfrm>
            <a:off x="1596572" y="4905640"/>
            <a:ext cx="2902857" cy="1364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MORE STABLE</a:t>
            </a:r>
          </a:p>
          <a:p>
            <a:pPr algn="ctr"/>
            <a:r>
              <a:rPr lang="it-IT" sz="2400" b="1" dirty="0">
                <a:solidFill>
                  <a:srgbClr val="FFFF00"/>
                </a:solidFill>
              </a:rPr>
              <a:t>MATERIAL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674512" y="4898123"/>
            <a:ext cx="3630012" cy="1494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REDUCING ITS LEACHING</a:t>
            </a:r>
          </a:p>
          <a:p>
            <a:pPr algn="ctr"/>
            <a:r>
              <a:rPr lang="it-IT" sz="2400" b="1" dirty="0">
                <a:solidFill>
                  <a:srgbClr val="FFFF00"/>
                </a:solidFill>
              </a:rPr>
              <a:t>OUT HEAVY METALS, SUFATE AND CHLORIDE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21158" y="3660651"/>
            <a:ext cx="2175083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TREATMENTS</a:t>
            </a:r>
            <a:endParaRPr lang="en-GB" sz="2800" b="1" dirty="0"/>
          </a:p>
        </p:txBody>
      </p:sp>
      <p:sp>
        <p:nvSpPr>
          <p:cNvPr id="8" name="Freccia in giù 7"/>
          <p:cNvSpPr/>
          <p:nvPr/>
        </p:nvSpPr>
        <p:spPr>
          <a:xfrm>
            <a:off x="5523562" y="2963965"/>
            <a:ext cx="484632" cy="696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entesi graffa aperta 9"/>
          <p:cNvSpPr/>
          <p:nvPr/>
        </p:nvSpPr>
        <p:spPr>
          <a:xfrm rot="5400000">
            <a:off x="5463533" y="-126687"/>
            <a:ext cx="604690" cy="9754207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4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" y="809896"/>
            <a:ext cx="5133703" cy="55517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766671" y="264466"/>
            <a:ext cx="332854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WASHING CYCLE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22797" y="1849404"/>
            <a:ext cx="410657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FALLING HEAD GEOMETRY</a:t>
            </a:r>
            <a:endParaRPr lang="en-GB" sz="2800" b="1" dirty="0"/>
          </a:p>
        </p:txBody>
      </p:sp>
      <p:sp>
        <p:nvSpPr>
          <p:cNvPr id="5" name="Freccia in giù 4"/>
          <p:cNvSpPr/>
          <p:nvPr/>
        </p:nvSpPr>
        <p:spPr>
          <a:xfrm>
            <a:off x="8946308" y="1080169"/>
            <a:ext cx="484632" cy="59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ccia a destra 5"/>
          <p:cNvSpPr/>
          <p:nvPr/>
        </p:nvSpPr>
        <p:spPr>
          <a:xfrm rot="9379524">
            <a:off x="6130383" y="2305897"/>
            <a:ext cx="11847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7396481" y="3235270"/>
            <a:ext cx="3846285" cy="125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CYCLES’ NUMBER</a:t>
            </a:r>
            <a:endParaRPr lang="en-GB" sz="3600" b="1" dirty="0"/>
          </a:p>
        </p:txBody>
      </p:sp>
      <p:sp>
        <p:nvSpPr>
          <p:cNvPr id="8" name="Freccia in giù 7"/>
          <p:cNvSpPr/>
          <p:nvPr/>
        </p:nvSpPr>
        <p:spPr>
          <a:xfrm>
            <a:off x="8950827" y="2483067"/>
            <a:ext cx="484632" cy="66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D97A8FAC-9112-4647-B94C-3437D30CFC1E}"/>
              </a:ext>
            </a:extLst>
          </p:cNvPr>
          <p:cNvSpPr/>
          <p:nvPr/>
        </p:nvSpPr>
        <p:spPr>
          <a:xfrm>
            <a:off x="9077307" y="4570405"/>
            <a:ext cx="484632" cy="649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4AB54B8-9284-4EE3-8EBD-6F1A2FBFBB54}"/>
              </a:ext>
            </a:extLst>
          </p:cNvPr>
          <p:cNvSpPr/>
          <p:nvPr/>
        </p:nvSpPr>
        <p:spPr>
          <a:xfrm>
            <a:off x="7844589" y="5510463"/>
            <a:ext cx="3328737" cy="962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 INTO KINETICS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053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698F7BA-D695-4062-9EA5-5916A914A5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8" y="874643"/>
            <a:ext cx="4427795" cy="3896836"/>
          </a:xfrm>
          <a:prstGeom prst="rect">
            <a:avLst/>
          </a:prstGeom>
          <a:noFill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9B001C5-4ADA-435F-B381-BA783BDC00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49" y="919471"/>
            <a:ext cx="4327534" cy="385200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CA7834BA-DE9D-4D83-9EF6-2BCEA0E90076}"/>
                  </a:ext>
                </a:extLst>
              </p:cNvPr>
              <p:cNvSpPr/>
              <p:nvPr/>
            </p:nvSpPr>
            <p:spPr>
              <a:xfrm>
                <a:off x="2218710" y="5001429"/>
                <a:ext cx="3034033" cy="91037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CA7834BA-DE9D-4D83-9EF6-2BCEA0E90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710" y="5001429"/>
                <a:ext cx="3034033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0A0EE8EF-29BB-4F72-A7C1-9FDA0ABF4EC2}"/>
                  </a:ext>
                </a:extLst>
              </p:cNvPr>
              <p:cNvSpPr/>
              <p:nvPr/>
            </p:nvSpPr>
            <p:spPr>
              <a:xfrm>
                <a:off x="7462966" y="5001429"/>
                <a:ext cx="2444965" cy="99001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0A0EE8EF-29BB-4F72-A7C1-9FDA0ABF4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966" y="5001429"/>
                <a:ext cx="2444965" cy="990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0DC23C-17E8-449A-BFD8-DD11535D091D}"/>
              </a:ext>
            </a:extLst>
          </p:cNvPr>
          <p:cNvSpPr txBox="1"/>
          <p:nvPr/>
        </p:nvSpPr>
        <p:spPr>
          <a:xfrm>
            <a:off x="3419061" y="166301"/>
            <a:ext cx="620092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CUMULATIVE LEACHING KINETIC MODEL</a:t>
            </a:r>
            <a:endParaRPr lang="en-GB" sz="28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7A1D64-6C4A-4245-9119-9EAAE98F0ACE}"/>
              </a:ext>
            </a:extLst>
          </p:cNvPr>
          <p:cNvSpPr txBox="1"/>
          <p:nvPr/>
        </p:nvSpPr>
        <p:spPr>
          <a:xfrm>
            <a:off x="2851659" y="6208295"/>
            <a:ext cx="30416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/>
              <a:t>C</a:t>
            </a:r>
            <a:r>
              <a:rPr lang="it-IT" i="1" baseline="-25000" dirty="0"/>
              <a:t>S</a:t>
            </a:r>
            <a:r>
              <a:rPr lang="it-IT" dirty="0"/>
              <a:t>=</a:t>
            </a:r>
            <a:r>
              <a:rPr lang="it-IT" dirty="0" err="1"/>
              <a:t>concentration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saturation</a:t>
            </a:r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67CA9F-0C1C-40F4-9D5D-660EB7C2AD61}"/>
              </a:ext>
            </a:extLst>
          </p:cNvPr>
          <p:cNvSpPr txBox="1"/>
          <p:nvPr/>
        </p:nvSpPr>
        <p:spPr>
          <a:xfrm>
            <a:off x="6519525" y="6221394"/>
            <a:ext cx="26290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 err="1"/>
              <a:t>C</a:t>
            </a:r>
            <a:r>
              <a:rPr lang="it-IT" i="1" baseline="-25000" dirty="0" err="1"/>
              <a:t>t</a:t>
            </a:r>
            <a:r>
              <a:rPr lang="it-IT" dirty="0"/>
              <a:t>=</a:t>
            </a:r>
            <a:r>
              <a:rPr lang="it-IT" dirty="0" err="1"/>
              <a:t>concentration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time </a:t>
            </a:r>
            <a:r>
              <a:rPr lang="it-IT" i="1" dirty="0"/>
              <a:t>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66797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DB749DE-C779-468F-9186-680077789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40859"/>
              </p:ext>
            </p:extLst>
          </p:nvPr>
        </p:nvGraphicFramePr>
        <p:xfrm>
          <a:off x="2395329" y="2435087"/>
          <a:ext cx="7106480" cy="3329607"/>
        </p:xfrm>
        <a:graphic>
          <a:graphicData uri="http://schemas.openxmlformats.org/drawingml/2006/table">
            <a:tbl>
              <a:tblPr firstRow="1" firstCol="1" bandRow="1"/>
              <a:tblGrid>
                <a:gridCol w="1634243">
                  <a:extLst>
                    <a:ext uri="{9D8B030D-6E8A-4147-A177-3AD203B41FA5}">
                      <a16:colId xmlns:a16="http://schemas.microsoft.com/office/drawing/2014/main" val="176597140"/>
                    </a:ext>
                  </a:extLst>
                </a:gridCol>
                <a:gridCol w="1634243">
                  <a:extLst>
                    <a:ext uri="{9D8B030D-6E8A-4147-A177-3AD203B41FA5}">
                      <a16:colId xmlns:a16="http://schemas.microsoft.com/office/drawing/2014/main" val="1238122491"/>
                    </a:ext>
                  </a:extLst>
                </a:gridCol>
                <a:gridCol w="2203751">
                  <a:extLst>
                    <a:ext uri="{9D8B030D-6E8A-4147-A177-3AD203B41FA5}">
                      <a16:colId xmlns:a16="http://schemas.microsoft.com/office/drawing/2014/main" val="2058657998"/>
                    </a:ext>
                  </a:extLst>
                </a:gridCol>
                <a:gridCol w="1634243">
                  <a:extLst>
                    <a:ext uri="{9D8B030D-6E8A-4147-A177-3AD203B41FA5}">
                      <a16:colId xmlns:a16="http://schemas.microsoft.com/office/drawing/2014/main" val="313001750"/>
                    </a:ext>
                  </a:extLst>
                </a:gridCol>
              </a:tblGrid>
              <a:tr h="823559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1/</a:t>
                      </a:r>
                      <a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(K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400" b="1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(KJ/mol)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018938"/>
                  </a:ext>
                </a:extLst>
              </a:tr>
              <a:tr h="610069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heavy metals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8.075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3.2∙10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1.25</a:t>
                      </a:r>
                      <a:endParaRPr lang="en-GB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544451"/>
                  </a:ext>
                </a:extLst>
              </a:tr>
              <a:tr h="34002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13.52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2.8∙10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77913"/>
                  </a:ext>
                </a:extLst>
              </a:tr>
              <a:tr h="60711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560481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major ions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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31.6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3.2∙10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0.104</a:t>
                      </a:r>
                      <a:endParaRPr lang="en-GB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06578"/>
                  </a:ext>
                </a:extLst>
              </a:tr>
              <a:tr h="34002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31.9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2.8∙10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05034"/>
                  </a:ext>
                </a:extLst>
              </a:tr>
            </a:tbl>
          </a:graphicData>
        </a:graphic>
      </p:graphicFrame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113FD25-A06B-448E-8CF8-C4FECA03E851}"/>
              </a:ext>
            </a:extLst>
          </p:cNvPr>
          <p:cNvSpPr/>
          <p:nvPr/>
        </p:nvSpPr>
        <p:spPr>
          <a:xfrm>
            <a:off x="3379304" y="795130"/>
            <a:ext cx="5565913" cy="795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ACTIVATION ENERGY OF HEAVY METALS/MAJOR IONS LEACHING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6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021D74-C954-46C5-9D82-0E1221D22B97}"/>
              </a:ext>
            </a:extLst>
          </p:cNvPr>
          <p:cNvSpPr txBox="1"/>
          <p:nvPr/>
        </p:nvSpPr>
        <p:spPr>
          <a:xfrm>
            <a:off x="3591291" y="2547415"/>
            <a:ext cx="4130554" cy="6463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i="1" dirty="0"/>
              <a:t>P</a:t>
            </a:r>
            <a:r>
              <a:rPr lang="it-IT" sz="3600" b="1" dirty="0"/>
              <a:t>-</a:t>
            </a:r>
            <a:r>
              <a:rPr lang="it-IT" sz="3600" b="1" i="1" dirty="0"/>
              <a:t>T</a:t>
            </a:r>
            <a:r>
              <a:rPr lang="it-IT" sz="3600" b="1" dirty="0"/>
              <a:t> STABILITY FIELDS</a:t>
            </a:r>
            <a:endParaRPr lang="en-GB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461124" y="242361"/>
            <a:ext cx="2488182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EXAMPLE III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74981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BC6507D-0324-4CAB-B84A-D59EB1601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1" y="759272"/>
            <a:ext cx="8654848" cy="5798113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1F05EDD-2F76-4183-A2AD-8245A6F7F615}"/>
              </a:ext>
            </a:extLst>
          </p:cNvPr>
          <p:cNvSpPr/>
          <p:nvPr/>
        </p:nvSpPr>
        <p:spPr>
          <a:xfrm>
            <a:off x="6490252" y="3786809"/>
            <a:ext cx="1172818" cy="47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/>
              <a:t>kyanite</a:t>
            </a:r>
            <a:endParaRPr lang="en-GB" sz="2400"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6667676F-A0BA-41B0-ABAC-F4A37DCE1EDC}"/>
              </a:ext>
            </a:extLst>
          </p:cNvPr>
          <p:cNvSpPr/>
          <p:nvPr/>
        </p:nvSpPr>
        <p:spPr>
          <a:xfrm>
            <a:off x="3448878" y="4929810"/>
            <a:ext cx="1610139" cy="5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andalusite</a:t>
            </a:r>
            <a:endParaRPr lang="en-GB" sz="2400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BC4D70F-0D06-43A7-9A3E-F34046011DE4}"/>
              </a:ext>
            </a:extLst>
          </p:cNvPr>
          <p:cNvSpPr/>
          <p:nvPr/>
        </p:nvSpPr>
        <p:spPr>
          <a:xfrm>
            <a:off x="5383935" y="4800600"/>
            <a:ext cx="2378526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transition pressure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B4862B3-C231-4245-8162-7BA64F1CA9E6}"/>
              </a:ext>
            </a:extLst>
          </p:cNvPr>
          <p:cNvSpPr/>
          <p:nvPr/>
        </p:nvSpPr>
        <p:spPr>
          <a:xfrm>
            <a:off x="4760843" y="6092687"/>
            <a:ext cx="1103244" cy="31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pressure</a:t>
            </a:r>
            <a:endParaRPr lang="en-GB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715BF3-237B-4F96-853C-82947B27E606}"/>
              </a:ext>
            </a:extLst>
          </p:cNvPr>
          <p:cNvSpPr txBox="1"/>
          <p:nvPr/>
        </p:nvSpPr>
        <p:spPr>
          <a:xfrm>
            <a:off x="3205057" y="447261"/>
            <a:ext cx="531805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AN ELEMENTARY STABILITY FIELD STUDY</a:t>
            </a:r>
            <a:endParaRPr lang="en-GB" sz="2400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C97B33E-F739-474A-A884-10D2FD92A8EC}"/>
              </a:ext>
            </a:extLst>
          </p:cNvPr>
          <p:cNvSpPr txBox="1"/>
          <p:nvPr/>
        </p:nvSpPr>
        <p:spPr>
          <a:xfrm>
            <a:off x="9412356" y="1878496"/>
            <a:ext cx="2505494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Pressure transition</a:t>
            </a:r>
          </a:p>
          <a:p>
            <a:r>
              <a:rPr lang="it-IT" b="1" dirty="0" err="1"/>
              <a:t>determination</a:t>
            </a:r>
            <a:r>
              <a:rPr lang="it-IT" b="1" dirty="0"/>
              <a:t> </a:t>
            </a:r>
            <a:r>
              <a:rPr lang="it-IT" b="1" dirty="0" err="1"/>
              <a:t>between</a:t>
            </a:r>
            <a:r>
              <a:rPr lang="it-IT" b="1" dirty="0"/>
              <a:t> </a:t>
            </a:r>
          </a:p>
          <a:p>
            <a:r>
              <a:rPr lang="it-IT" b="1" dirty="0" err="1"/>
              <a:t>polymorphs</a:t>
            </a:r>
            <a:endParaRPr lang="it-IT" b="1" dirty="0"/>
          </a:p>
          <a:p>
            <a:r>
              <a:rPr lang="it-IT" b="1" dirty="0"/>
              <a:t>Al</a:t>
            </a:r>
            <a:r>
              <a:rPr lang="it-IT" b="1" baseline="-25000" dirty="0"/>
              <a:t>2</a:t>
            </a:r>
            <a:r>
              <a:rPr lang="it-IT" b="1" dirty="0"/>
              <a:t>SiO</a:t>
            </a:r>
            <a:r>
              <a:rPr lang="it-IT" b="1" baseline="-25000" dirty="0"/>
              <a:t>5</a:t>
            </a:r>
          </a:p>
          <a:p>
            <a:r>
              <a:rPr lang="it-IT" b="1" dirty="0" err="1"/>
              <a:t>at</a:t>
            </a:r>
            <a:r>
              <a:rPr lang="it-IT" b="1" dirty="0"/>
              <a:t> </a:t>
            </a:r>
            <a:r>
              <a:rPr lang="it-IT" b="1" i="1" dirty="0"/>
              <a:t>T</a:t>
            </a:r>
            <a:r>
              <a:rPr lang="it-IT" b="1" dirty="0"/>
              <a:t>=600 K</a:t>
            </a:r>
            <a:endParaRPr lang="en-GB" b="1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80F151-F90E-406E-8486-8589E4B378C8}"/>
              </a:ext>
            </a:extLst>
          </p:cNvPr>
          <p:cNvSpPr/>
          <p:nvPr/>
        </p:nvSpPr>
        <p:spPr>
          <a:xfrm rot="16200000">
            <a:off x="25351" y="2601819"/>
            <a:ext cx="238539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Gibbs </a:t>
            </a:r>
            <a:r>
              <a:rPr lang="it-IT" sz="2000" b="1" dirty="0" err="1"/>
              <a:t>energy</a:t>
            </a:r>
            <a:r>
              <a:rPr lang="it-IT" sz="2000" b="1" dirty="0"/>
              <a:t> (A.U.)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174346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CDA7BB4-5103-494A-ACB0-A010B5E1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32" y="552491"/>
            <a:ext cx="7053683" cy="593192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F41FAC-D844-4D46-94B3-CC1498ECF4C7}"/>
              </a:ext>
            </a:extLst>
          </p:cNvPr>
          <p:cNvSpPr txBox="1"/>
          <p:nvPr/>
        </p:nvSpPr>
        <p:spPr>
          <a:xfrm>
            <a:off x="9402417" y="4770783"/>
            <a:ext cx="1388522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/>
              <a:t>Mg</a:t>
            </a:r>
            <a:r>
              <a:rPr lang="it-IT" sz="2800" baseline="-25000" dirty="0"/>
              <a:t>2</a:t>
            </a:r>
            <a:r>
              <a:rPr lang="it-IT" sz="2800" dirty="0"/>
              <a:t>SiO</a:t>
            </a:r>
            <a:r>
              <a:rPr lang="it-IT" sz="2800" baseline="-25000" dirty="0"/>
              <a:t>4</a:t>
            </a:r>
            <a:endParaRPr lang="en-GB" sz="2800" baseline="-25000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9952056-12F9-4CAB-9D21-10835730E85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474227" y="3526585"/>
            <a:ext cx="2070580" cy="18324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C2177BC-2AD5-4BC5-9B64-1BF2ED841F39}"/>
              </a:ext>
            </a:extLst>
          </p:cNvPr>
          <p:cNvSpPr txBox="1"/>
          <p:nvPr/>
        </p:nvSpPr>
        <p:spPr>
          <a:xfrm>
            <a:off x="9544807" y="3264975"/>
            <a:ext cx="1388522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/>
              <a:t>Mg</a:t>
            </a:r>
            <a:r>
              <a:rPr lang="it-IT" sz="2800" baseline="-25000" dirty="0"/>
              <a:t>2</a:t>
            </a:r>
            <a:r>
              <a:rPr lang="it-IT" sz="2800" dirty="0"/>
              <a:t>SiO</a:t>
            </a:r>
            <a:r>
              <a:rPr lang="it-IT" sz="2800" baseline="-25000" dirty="0"/>
              <a:t>4</a:t>
            </a:r>
            <a:endParaRPr lang="en-GB" sz="2800" baseline="-25000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405FACF-20F7-42C2-A577-B79FD1E1A2AA}"/>
              </a:ext>
            </a:extLst>
          </p:cNvPr>
          <p:cNvCxnSpPr>
            <a:stCxn id="10" idx="1"/>
          </p:cNvCxnSpPr>
          <p:nvPr/>
        </p:nvCxnSpPr>
        <p:spPr>
          <a:xfrm flipH="1">
            <a:off x="7616616" y="3526585"/>
            <a:ext cx="1928191" cy="2616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58581E6-C497-4826-A577-4771C35A1889}"/>
              </a:ext>
            </a:extLst>
          </p:cNvPr>
          <p:cNvSpPr txBox="1"/>
          <p:nvPr/>
        </p:nvSpPr>
        <p:spPr>
          <a:xfrm>
            <a:off x="9402417" y="1694123"/>
            <a:ext cx="2384563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MgO+MgSiO</a:t>
            </a:r>
            <a:r>
              <a:rPr lang="it-IT" sz="2800" baseline="-25000" dirty="0"/>
              <a:t>3</a:t>
            </a:r>
            <a:endParaRPr lang="en-GB" sz="2800" baseline="-25000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DFF1E8F-C12F-457F-A0DE-DAFA3CD53F2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7096541" y="2138417"/>
            <a:ext cx="2448266" cy="1388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C21F394-3806-47BA-8661-B9A07436CDF9}"/>
              </a:ext>
            </a:extLst>
          </p:cNvPr>
          <p:cNvSpPr txBox="1"/>
          <p:nvPr/>
        </p:nvSpPr>
        <p:spPr>
          <a:xfrm>
            <a:off x="364848" y="4187567"/>
            <a:ext cx="2014269" cy="40011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i="1" dirty="0" err="1"/>
              <a:t>G</a:t>
            </a:r>
            <a:r>
              <a:rPr lang="it-IT" sz="2000" baseline="-25000" dirty="0" err="1"/>
              <a:t>forsterite</a:t>
            </a:r>
            <a:r>
              <a:rPr lang="it-IT" sz="2000" dirty="0"/>
              <a:t>=</a:t>
            </a:r>
            <a:r>
              <a:rPr lang="it-IT" sz="2000" i="1" dirty="0" err="1"/>
              <a:t>G</a:t>
            </a:r>
            <a:r>
              <a:rPr lang="it-IT" sz="2000" baseline="-25000" dirty="0" err="1"/>
              <a:t>wadsleyite</a:t>
            </a:r>
            <a:endParaRPr lang="en-GB" sz="2000" baseline="-25000" dirty="0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5560F01-82DC-4916-A742-18C4836F6E10}"/>
              </a:ext>
            </a:extLst>
          </p:cNvPr>
          <p:cNvCxnSpPr>
            <a:cxnSpLocks/>
          </p:cNvCxnSpPr>
          <p:nvPr/>
        </p:nvCxnSpPr>
        <p:spPr>
          <a:xfrm>
            <a:off x="2379117" y="4387622"/>
            <a:ext cx="2580509" cy="492491"/>
          </a:xfrm>
          <a:prstGeom prst="straightConnector1">
            <a:avLst/>
          </a:prstGeom>
          <a:ln w="317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4116667-26E5-4BF8-84FC-55B1B8E7C847}"/>
              </a:ext>
            </a:extLst>
          </p:cNvPr>
          <p:cNvSpPr txBox="1"/>
          <p:nvPr/>
        </p:nvSpPr>
        <p:spPr>
          <a:xfrm>
            <a:off x="72850" y="2670433"/>
            <a:ext cx="2210542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i="1" dirty="0" err="1"/>
              <a:t>G</a:t>
            </a:r>
            <a:r>
              <a:rPr lang="it-IT" sz="2000" baseline="-25000" dirty="0" err="1"/>
              <a:t>ringwoodite</a:t>
            </a:r>
            <a:r>
              <a:rPr lang="it-IT" sz="2000" dirty="0"/>
              <a:t>=</a:t>
            </a:r>
            <a:r>
              <a:rPr lang="it-IT" sz="2000" i="1" dirty="0" err="1"/>
              <a:t>G</a:t>
            </a:r>
            <a:r>
              <a:rPr lang="it-IT" sz="2000" baseline="-25000" dirty="0" err="1"/>
              <a:t>wadsleyite</a:t>
            </a:r>
            <a:endParaRPr lang="en-GB" sz="2000" baseline="-25000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B8E4D756-C985-4FAD-93A1-01BBA709BE3B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283392" y="2870488"/>
            <a:ext cx="2646060" cy="63073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1C4938F-37EB-4357-AD52-AE656FD26694}"/>
              </a:ext>
            </a:extLst>
          </p:cNvPr>
          <p:cNvSpPr txBox="1"/>
          <p:nvPr/>
        </p:nvSpPr>
        <p:spPr>
          <a:xfrm>
            <a:off x="53423" y="235882"/>
            <a:ext cx="2384564" cy="707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 err="1"/>
              <a:t>G</a:t>
            </a:r>
            <a:r>
              <a:rPr lang="it-IT" sz="2000" baseline="-25000" dirty="0" err="1"/>
              <a:t>ringwoodite</a:t>
            </a:r>
            <a:r>
              <a:rPr lang="it-IT" sz="2000" dirty="0"/>
              <a:t>=</a:t>
            </a:r>
            <a:r>
              <a:rPr lang="it-IT" sz="2000" i="1" dirty="0" err="1"/>
              <a:t>G</a:t>
            </a:r>
            <a:r>
              <a:rPr lang="it-IT" sz="2000" baseline="-25000" dirty="0" err="1"/>
              <a:t>periclase</a:t>
            </a:r>
            <a:r>
              <a:rPr lang="it-IT" sz="2000" dirty="0"/>
              <a:t>+</a:t>
            </a:r>
          </a:p>
          <a:p>
            <a:r>
              <a:rPr lang="it-IT" sz="2000" i="1" dirty="0" err="1"/>
              <a:t>G</a:t>
            </a:r>
            <a:r>
              <a:rPr lang="it-IT" sz="2000" baseline="-25000" dirty="0" err="1"/>
              <a:t>akimotoite</a:t>
            </a:r>
            <a:endParaRPr lang="en-GB" sz="2000" baseline="-25000" dirty="0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1F6CFF8-170F-4CC7-A833-72BE564BD298}"/>
              </a:ext>
            </a:extLst>
          </p:cNvPr>
          <p:cNvCxnSpPr>
            <a:cxnSpLocks/>
          </p:cNvCxnSpPr>
          <p:nvPr/>
        </p:nvCxnSpPr>
        <p:spPr>
          <a:xfrm>
            <a:off x="2437987" y="656412"/>
            <a:ext cx="1826659" cy="906201"/>
          </a:xfrm>
          <a:prstGeom prst="straightConnector1">
            <a:avLst/>
          </a:prstGeom>
          <a:ln w="4445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E0F97D7-5D39-4B06-B905-5DE0719581CE}"/>
              </a:ext>
            </a:extLst>
          </p:cNvPr>
          <p:cNvSpPr txBox="1"/>
          <p:nvPr/>
        </p:nvSpPr>
        <p:spPr>
          <a:xfrm>
            <a:off x="8013601" y="95551"/>
            <a:ext cx="3237495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 err="1"/>
              <a:t>G</a:t>
            </a:r>
            <a:r>
              <a:rPr lang="it-IT" sz="2000" baseline="-25000" dirty="0" err="1"/>
              <a:t>ringwoodite</a:t>
            </a:r>
            <a:r>
              <a:rPr lang="it-IT" sz="2000" dirty="0"/>
              <a:t>=</a:t>
            </a:r>
            <a:r>
              <a:rPr lang="it-IT" sz="2000" i="1" dirty="0" err="1"/>
              <a:t>G</a:t>
            </a:r>
            <a:r>
              <a:rPr lang="it-IT" sz="2000" baseline="-25000" dirty="0" err="1"/>
              <a:t>periclase</a:t>
            </a:r>
            <a:r>
              <a:rPr lang="it-IT" sz="2000" dirty="0"/>
              <a:t>+ </a:t>
            </a:r>
            <a:r>
              <a:rPr lang="it-IT" sz="2000" i="1" dirty="0" err="1"/>
              <a:t>G</a:t>
            </a:r>
            <a:r>
              <a:rPr lang="it-IT" sz="2000" baseline="-25000" dirty="0" err="1"/>
              <a:t>perovskite</a:t>
            </a:r>
            <a:endParaRPr lang="en-GB" sz="2000" baseline="-25000" dirty="0"/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F6F3612-79CD-4B6B-8E87-CFC5AACD37E9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7293247" y="495661"/>
            <a:ext cx="2339102" cy="995209"/>
          </a:xfrm>
          <a:prstGeom prst="straightConnector1">
            <a:avLst/>
          </a:prstGeom>
          <a:ln w="317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98553C56-C9A4-4F12-BA84-77D9C332B3CC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8142153" y="1390803"/>
            <a:ext cx="1260264" cy="5649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:a16="http://schemas.microsoft.com/office/drawing/2014/main" id="{BC04F51C-B62D-4E45-B854-CD99713DDCFE}"/>
              </a:ext>
            </a:extLst>
          </p:cNvPr>
          <p:cNvSpPr/>
          <p:nvPr/>
        </p:nvSpPr>
        <p:spPr>
          <a:xfrm>
            <a:off x="7187211" y="1393644"/>
            <a:ext cx="212071" cy="143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3A7A887D-10F7-4F98-BF5D-1431827D8A7E}"/>
              </a:ext>
            </a:extLst>
          </p:cNvPr>
          <p:cNvSpPr/>
          <p:nvPr/>
        </p:nvSpPr>
        <p:spPr>
          <a:xfrm>
            <a:off x="4143302" y="1475473"/>
            <a:ext cx="212071" cy="143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4425CD48-57DA-4620-ABDE-6692CD4C8640}"/>
              </a:ext>
            </a:extLst>
          </p:cNvPr>
          <p:cNvSpPr/>
          <p:nvPr/>
        </p:nvSpPr>
        <p:spPr>
          <a:xfrm>
            <a:off x="4883389" y="3414080"/>
            <a:ext cx="212071" cy="143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DC67FB1B-BC66-4777-8A75-B5160794767F}"/>
              </a:ext>
            </a:extLst>
          </p:cNvPr>
          <p:cNvSpPr/>
          <p:nvPr/>
        </p:nvSpPr>
        <p:spPr>
          <a:xfrm>
            <a:off x="4795389" y="4847055"/>
            <a:ext cx="212071" cy="143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D15C700E-E208-4363-8939-25FE71E108B7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819193" y="1299636"/>
            <a:ext cx="4583224" cy="6560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id="{E75634FC-BC02-4099-9FBC-EB7477481B00}"/>
              </a:ext>
            </a:extLst>
          </p:cNvPr>
          <p:cNvSpPr/>
          <p:nvPr/>
        </p:nvSpPr>
        <p:spPr>
          <a:xfrm>
            <a:off x="1952932" y="1109512"/>
            <a:ext cx="1048685" cy="50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ccia bidirezionale verticale 45">
            <a:extLst>
              <a:ext uri="{FF2B5EF4-FFF2-40B4-BE49-F238E27FC236}">
                <a16:creationId xmlns:a16="http://schemas.microsoft.com/office/drawing/2014/main" id="{A5BE284C-80BE-40F0-BD67-9C7DBA03D4DE}"/>
              </a:ext>
            </a:extLst>
          </p:cNvPr>
          <p:cNvSpPr/>
          <p:nvPr/>
        </p:nvSpPr>
        <p:spPr>
          <a:xfrm>
            <a:off x="9632348" y="3856400"/>
            <a:ext cx="153499" cy="88279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313FB7F-DCCC-4B12-ACE3-BA23208AB4E2}"/>
              </a:ext>
            </a:extLst>
          </p:cNvPr>
          <p:cNvSpPr txBox="1"/>
          <p:nvPr/>
        </p:nvSpPr>
        <p:spPr>
          <a:xfrm>
            <a:off x="10029996" y="4113132"/>
            <a:ext cx="132760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err="1"/>
              <a:t>polymorphs</a:t>
            </a:r>
            <a:endParaRPr lang="en-GB" b="1" dirty="0"/>
          </a:p>
        </p:txBody>
      </p:sp>
      <p:sp>
        <p:nvSpPr>
          <p:cNvPr id="48" name="Freccia bidirezionale verticale 47">
            <a:extLst>
              <a:ext uri="{FF2B5EF4-FFF2-40B4-BE49-F238E27FC236}">
                <a16:creationId xmlns:a16="http://schemas.microsoft.com/office/drawing/2014/main" id="{3FDB411D-1B93-40C1-97B6-AB7A160951A1}"/>
              </a:ext>
            </a:extLst>
          </p:cNvPr>
          <p:cNvSpPr/>
          <p:nvPr/>
        </p:nvSpPr>
        <p:spPr>
          <a:xfrm>
            <a:off x="9544807" y="2248930"/>
            <a:ext cx="153499" cy="88279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FDAA531-43AC-4288-B88F-70193E62E798}"/>
              </a:ext>
            </a:extLst>
          </p:cNvPr>
          <p:cNvSpPr txBox="1"/>
          <p:nvPr/>
        </p:nvSpPr>
        <p:spPr>
          <a:xfrm>
            <a:off x="9942455" y="2505662"/>
            <a:ext cx="160697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err="1"/>
              <a:t>decomposition</a:t>
            </a:r>
            <a:endParaRPr lang="en-GB" b="1" dirty="0"/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4715D6B5-5A3D-4AD5-8DC5-EEFD5A08CA9B}"/>
              </a:ext>
            </a:extLst>
          </p:cNvPr>
          <p:cNvCxnSpPr/>
          <p:nvPr/>
        </p:nvCxnSpPr>
        <p:spPr>
          <a:xfrm>
            <a:off x="6096000" y="1390803"/>
            <a:ext cx="2362200" cy="17181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C6448FBA-4BC5-4C3A-AAAD-EE0325807A50}"/>
              </a:ext>
            </a:extLst>
          </p:cNvPr>
          <p:cNvCxnSpPr/>
          <p:nvPr/>
        </p:nvCxnSpPr>
        <p:spPr>
          <a:xfrm flipH="1">
            <a:off x="3468757" y="1390803"/>
            <a:ext cx="2627243" cy="2286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BCC81E1C-AFEB-4D77-82ED-2F9F62FF5C05}"/>
              </a:ext>
            </a:extLst>
          </p:cNvPr>
          <p:cNvCxnSpPr/>
          <p:nvPr/>
        </p:nvCxnSpPr>
        <p:spPr>
          <a:xfrm flipH="1">
            <a:off x="3468757" y="2138417"/>
            <a:ext cx="4989443" cy="19747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934DAA87-A574-4655-A664-580980B319AE}"/>
              </a:ext>
            </a:extLst>
          </p:cNvPr>
          <p:cNvCxnSpPr/>
          <p:nvPr/>
        </p:nvCxnSpPr>
        <p:spPr>
          <a:xfrm flipH="1">
            <a:off x="3468757" y="4313583"/>
            <a:ext cx="4989443" cy="8647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DA83327-4399-44CD-8049-3F30588DB1D6}"/>
              </a:ext>
            </a:extLst>
          </p:cNvPr>
          <p:cNvSpPr txBox="1"/>
          <p:nvPr/>
        </p:nvSpPr>
        <p:spPr>
          <a:xfrm>
            <a:off x="4449028" y="151985"/>
            <a:ext cx="2197863" cy="4001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 err="1"/>
              <a:t>G</a:t>
            </a:r>
            <a:r>
              <a:rPr lang="it-IT" sz="2000" baseline="-25000" dirty="0" err="1"/>
              <a:t>akimotoite</a:t>
            </a:r>
            <a:r>
              <a:rPr lang="it-IT" sz="2000" dirty="0"/>
              <a:t>= </a:t>
            </a:r>
            <a:r>
              <a:rPr lang="it-IT" sz="2000" i="1" dirty="0" err="1"/>
              <a:t>G</a:t>
            </a:r>
            <a:r>
              <a:rPr lang="it-IT" sz="2000" baseline="-25000" dirty="0" err="1"/>
              <a:t>perovskite</a:t>
            </a:r>
            <a:endParaRPr lang="en-GB" sz="2000" baseline="-25000" dirty="0"/>
          </a:p>
        </p:txBody>
      </p: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8E207E20-D834-4EB8-8E6D-3C55B62F4F98}"/>
              </a:ext>
            </a:extLst>
          </p:cNvPr>
          <p:cNvCxnSpPr/>
          <p:nvPr/>
        </p:nvCxnSpPr>
        <p:spPr>
          <a:xfrm>
            <a:off x="4143302" y="1109512"/>
            <a:ext cx="1952698" cy="28129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99F9C9C9-173B-49DD-8D83-06966EF09571}"/>
              </a:ext>
            </a:extLst>
          </p:cNvPr>
          <p:cNvCxnSpPr>
            <a:stCxn id="59" idx="2"/>
          </p:cNvCxnSpPr>
          <p:nvPr/>
        </p:nvCxnSpPr>
        <p:spPr>
          <a:xfrm flipH="1">
            <a:off x="4549382" y="552095"/>
            <a:ext cx="998578" cy="63662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e 63">
            <a:extLst>
              <a:ext uri="{FF2B5EF4-FFF2-40B4-BE49-F238E27FC236}">
                <a16:creationId xmlns:a16="http://schemas.microsoft.com/office/drawing/2014/main" id="{45A8DAE3-355B-4C6F-9383-8A0DE9EF32B8}"/>
              </a:ext>
            </a:extLst>
          </p:cNvPr>
          <p:cNvSpPr/>
          <p:nvPr/>
        </p:nvSpPr>
        <p:spPr>
          <a:xfrm>
            <a:off x="4437558" y="1102022"/>
            <a:ext cx="178904" cy="179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53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24377A-2CEF-4F69-A645-F50E964EA956}"/>
              </a:ext>
            </a:extLst>
          </p:cNvPr>
          <p:cNvSpPr txBox="1"/>
          <p:nvPr/>
        </p:nvSpPr>
        <p:spPr>
          <a:xfrm>
            <a:off x="4335449" y="139786"/>
            <a:ext cx="2641877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CONCLUSIONS</a:t>
            </a:r>
            <a:endParaRPr lang="en-GB" sz="3200" b="1" dirty="0"/>
          </a:p>
        </p:txBody>
      </p:sp>
      <p:sp>
        <p:nvSpPr>
          <p:cNvPr id="3" name="Rettangolo arrotondato 2"/>
          <p:cNvSpPr/>
          <p:nvPr/>
        </p:nvSpPr>
        <p:spPr>
          <a:xfrm>
            <a:off x="1045029" y="863375"/>
            <a:ext cx="9862457" cy="566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THERDYNAMICS PROVIDES POWERFUL TOOTLS FOR INTERPRETATION OF LARGE SCALE PROCESSES</a:t>
            </a:r>
            <a:endParaRPr lang="en-GB" b="1" dirty="0"/>
          </a:p>
        </p:txBody>
      </p:sp>
      <p:sp>
        <p:nvSpPr>
          <p:cNvPr id="5" name="Rettangolo arrotondato 4"/>
          <p:cNvSpPr/>
          <p:nvPr/>
        </p:nvSpPr>
        <p:spPr>
          <a:xfrm>
            <a:off x="1045028" y="1568245"/>
            <a:ext cx="9862457" cy="566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DEVIATIONS FROM IDEAL CONDITIONS OR STANDARD MODELLING MUST BE ACCOUNTED FOR</a:t>
            </a:r>
            <a:endParaRPr lang="en-GB" b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1045028" y="2286179"/>
            <a:ext cx="9862457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THREE ORIGINS OF DEVIATIONS: CHEMICAL «OPENNESS» OF SYSTEMS (NON-CONSERVATION OF MASS), OCCURRENCE OF REACTIONS (IRREVERSIBILITY) AND OFF-EQUILIBRIUM (KINETICS)</a:t>
            </a:r>
            <a:endParaRPr lang="en-GB" b="1" dirty="0"/>
          </a:p>
        </p:txBody>
      </p:sp>
      <p:sp>
        <p:nvSpPr>
          <p:cNvPr id="7" name="Rettangolo arrotondato 6"/>
          <p:cNvSpPr/>
          <p:nvPr/>
        </p:nvSpPr>
        <p:spPr>
          <a:xfrm>
            <a:off x="1045027" y="3220370"/>
            <a:ext cx="9862457" cy="543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STANDARD MODELLING: GIBBS ENERGY MINIMZATION</a:t>
            </a:r>
            <a:endParaRPr lang="en-GB" b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1045026" y="3925240"/>
            <a:ext cx="9862457" cy="582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OPEN SYSTEM/IRREVESIBILITY: FORWARD-BACKWORD REACTIONS FORMALISM</a:t>
            </a:r>
            <a:endParaRPr lang="en-GB" b="1" dirty="0"/>
          </a:p>
        </p:txBody>
      </p:sp>
      <p:sp>
        <p:nvSpPr>
          <p:cNvPr id="9" name="Rettangolo arrotondato 8"/>
          <p:cNvSpPr/>
          <p:nvPr/>
        </p:nvSpPr>
        <p:spPr>
          <a:xfrm>
            <a:off x="1045026" y="4710285"/>
            <a:ext cx="9862457" cy="40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REACTION KINETICS AND ITS EXTENSIONS</a:t>
            </a:r>
            <a:endParaRPr lang="en-GB" b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1045025" y="5454344"/>
            <a:ext cx="9862457" cy="692331"/>
          </a:xfrm>
          <a:prstGeom prst="roundRect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IS STILL TO BE DONE! NEW IDEAS ARE WELCOME!</a:t>
            </a:r>
            <a:endParaRPr lang="en-GB" b="1" i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204125C-FAE6-4CC0-9973-923309BBCA11}"/>
              </a:ext>
            </a:extLst>
          </p:cNvPr>
          <p:cNvSpPr/>
          <p:nvPr/>
        </p:nvSpPr>
        <p:spPr>
          <a:xfrm>
            <a:off x="200526" y="881101"/>
            <a:ext cx="465221" cy="453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  <a:endParaRPr lang="en-GB" b="1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1D55F52-3807-4951-AEA9-19B0DD8CEDC0}"/>
              </a:ext>
            </a:extLst>
          </p:cNvPr>
          <p:cNvSpPr/>
          <p:nvPr/>
        </p:nvSpPr>
        <p:spPr>
          <a:xfrm>
            <a:off x="200526" y="1569929"/>
            <a:ext cx="465221" cy="453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  <a:endParaRPr lang="en-GB" b="1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4CF00700-011C-48EB-8018-F2011FEA466F}"/>
              </a:ext>
            </a:extLst>
          </p:cNvPr>
          <p:cNvSpPr/>
          <p:nvPr/>
        </p:nvSpPr>
        <p:spPr>
          <a:xfrm>
            <a:off x="200525" y="2405684"/>
            <a:ext cx="465221" cy="453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  <a:endParaRPr lang="en-GB" b="1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11B971D-FB51-4E6B-A27D-2D80C375D289}"/>
              </a:ext>
            </a:extLst>
          </p:cNvPr>
          <p:cNvSpPr/>
          <p:nvPr/>
        </p:nvSpPr>
        <p:spPr>
          <a:xfrm>
            <a:off x="200525" y="3220370"/>
            <a:ext cx="465221" cy="453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4</a:t>
            </a:r>
            <a:endParaRPr lang="en-GB" b="1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8C3533E-D81A-498F-941A-42E45865CE0D}"/>
              </a:ext>
            </a:extLst>
          </p:cNvPr>
          <p:cNvSpPr/>
          <p:nvPr/>
        </p:nvSpPr>
        <p:spPr>
          <a:xfrm>
            <a:off x="200525" y="3971177"/>
            <a:ext cx="465221" cy="453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5</a:t>
            </a:r>
            <a:endParaRPr lang="en-GB" b="1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DBC110F6-9037-4373-A0B3-D2EEFD4800F8}"/>
              </a:ext>
            </a:extLst>
          </p:cNvPr>
          <p:cNvSpPr/>
          <p:nvPr/>
        </p:nvSpPr>
        <p:spPr>
          <a:xfrm>
            <a:off x="200525" y="4721984"/>
            <a:ext cx="465221" cy="453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953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9DE965-0885-4DBE-A430-793CBBF2F4B5}"/>
              </a:ext>
            </a:extLst>
          </p:cNvPr>
          <p:cNvSpPr txBox="1"/>
          <p:nvPr/>
        </p:nvSpPr>
        <p:spPr>
          <a:xfrm>
            <a:off x="4310445" y="1435231"/>
            <a:ext cx="371415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b="1" dirty="0">
                <a:highlight>
                  <a:srgbClr val="FFFF00"/>
                </a:highlight>
              </a:rPr>
              <a:t>OUR AIM TODAY</a:t>
            </a:r>
            <a:endParaRPr lang="en-GB" sz="4000" b="1" dirty="0">
              <a:highlight>
                <a:srgbClr val="FFFF00"/>
              </a:highligh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F0105C-8B06-406A-846F-47CCD259A9A7}"/>
              </a:ext>
            </a:extLst>
          </p:cNvPr>
          <p:cNvSpPr txBox="1"/>
          <p:nvPr/>
        </p:nvSpPr>
        <p:spPr>
          <a:xfrm>
            <a:off x="641397" y="2428389"/>
            <a:ext cx="11287449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/>
              <a:t>HOW CAN CLASSIC/ELEMENTARY THERMODYNAMICS </a:t>
            </a:r>
          </a:p>
          <a:p>
            <a:pPr algn="ctr"/>
            <a:r>
              <a:rPr lang="it-IT" sz="3600" b="1" dirty="0"/>
              <a:t>HELP US UNDERSTAND/INTERPRET COMPLEX PROCESSES, </a:t>
            </a:r>
          </a:p>
          <a:p>
            <a:pPr algn="ctr"/>
            <a:r>
              <a:rPr lang="it-IT" sz="3600" b="1" dirty="0"/>
              <a:t>INVOLVING WASTE PRODUCTION AND DIVERTING </a:t>
            </a:r>
          </a:p>
          <a:p>
            <a:pPr algn="ctr"/>
            <a:r>
              <a:rPr lang="it-IT" sz="3600" b="1" dirty="0"/>
              <a:t>FROM IDEALIT MODELS?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417216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F0ADA6-7890-41CB-B090-03AABD24B947}"/>
              </a:ext>
            </a:extLst>
          </p:cNvPr>
          <p:cNvSpPr txBox="1"/>
          <p:nvPr/>
        </p:nvSpPr>
        <p:spPr>
          <a:xfrm>
            <a:off x="2484783" y="3075057"/>
            <a:ext cx="7606441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4000" dirty="0"/>
              <a:t>THANK YOU FOR YOUR ATTENTION!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8153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87F1F488-5ED1-4D82-9537-6D8893740365}"/>
              </a:ext>
            </a:extLst>
          </p:cNvPr>
          <p:cNvSpPr/>
          <p:nvPr/>
        </p:nvSpPr>
        <p:spPr>
          <a:xfrm>
            <a:off x="639097" y="648928"/>
            <a:ext cx="4955458" cy="1101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THERMODYNAMICS </a:t>
            </a:r>
            <a:endParaRPr lang="en-GB" sz="3200" b="1" dirty="0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3858669E-CB87-4C9F-9DF6-B2E367DD04C3}"/>
              </a:ext>
            </a:extLst>
          </p:cNvPr>
          <p:cNvSpPr/>
          <p:nvPr/>
        </p:nvSpPr>
        <p:spPr>
          <a:xfrm>
            <a:off x="2655350" y="1852149"/>
            <a:ext cx="484632" cy="639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375CF4C-FFB2-4BEC-BDBD-A1B05EB1EDD8}"/>
              </a:ext>
            </a:extLst>
          </p:cNvPr>
          <p:cNvSpPr/>
          <p:nvPr/>
        </p:nvSpPr>
        <p:spPr>
          <a:xfrm>
            <a:off x="550607" y="2600626"/>
            <a:ext cx="4955458" cy="1101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COLLECTIVE BEHAVIOR</a:t>
            </a:r>
          </a:p>
          <a:p>
            <a:pPr algn="ctr"/>
            <a:r>
              <a:rPr lang="it-IT" sz="3200" b="1" dirty="0"/>
              <a:t>OF COMPLEX SYSTEMS </a:t>
            </a:r>
            <a:endParaRPr lang="en-GB" sz="3200" b="1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2136B82-B2AF-466F-8F10-B73A64FB9AA8}"/>
              </a:ext>
            </a:extLst>
          </p:cNvPr>
          <p:cNvSpPr/>
          <p:nvPr/>
        </p:nvSpPr>
        <p:spPr>
          <a:xfrm>
            <a:off x="419937" y="4548630"/>
            <a:ext cx="4955458" cy="747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COMPLEX SYSTEMS </a:t>
            </a:r>
            <a:endParaRPr lang="en-GB" sz="3200" b="1" dirty="0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36EC63BF-B4DE-4DE3-8BCF-CFABC97E4D7A}"/>
              </a:ext>
            </a:extLst>
          </p:cNvPr>
          <p:cNvSpPr/>
          <p:nvPr/>
        </p:nvSpPr>
        <p:spPr>
          <a:xfrm>
            <a:off x="2524040" y="3805686"/>
            <a:ext cx="484632" cy="639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22506A90-7277-4EC6-894D-B95C421979BD}"/>
              </a:ext>
            </a:extLst>
          </p:cNvPr>
          <p:cNvSpPr/>
          <p:nvPr/>
        </p:nvSpPr>
        <p:spPr>
          <a:xfrm>
            <a:off x="7333438" y="1335955"/>
            <a:ext cx="1979776" cy="103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HEAT</a:t>
            </a:r>
          </a:p>
          <a:p>
            <a:pPr algn="ctr"/>
            <a:r>
              <a:rPr lang="it-IT" sz="2400" b="1" dirty="0">
                <a:solidFill>
                  <a:srgbClr val="FFFF00"/>
                </a:solidFill>
              </a:rPr>
              <a:t>RESERVOIR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6338A71-D71C-486D-8688-E15A55FC3440}"/>
              </a:ext>
            </a:extLst>
          </p:cNvPr>
          <p:cNvSpPr/>
          <p:nvPr/>
        </p:nvSpPr>
        <p:spPr>
          <a:xfrm>
            <a:off x="8391422" y="2768082"/>
            <a:ext cx="2733368" cy="1091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SYSTEM</a:t>
            </a:r>
            <a:endParaRPr lang="en-GB" sz="24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1BFB90D6-625A-460B-9581-A3D04C49C483}"/>
              </a:ext>
            </a:extLst>
          </p:cNvPr>
          <p:cNvSpPr/>
          <p:nvPr/>
        </p:nvSpPr>
        <p:spPr>
          <a:xfrm>
            <a:off x="8247517" y="4714568"/>
            <a:ext cx="2933505" cy="103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AUXILIARY SYSTEM</a:t>
            </a:r>
          </a:p>
          <a:p>
            <a:pPr algn="ctr"/>
            <a:r>
              <a:rPr lang="it-IT" sz="2400" b="1" dirty="0">
                <a:solidFill>
                  <a:srgbClr val="FFFF00"/>
                </a:solidFill>
              </a:rPr>
              <a:t>(WORK)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E0467F74-8F68-4DF2-B096-A2EE1A207880}"/>
              </a:ext>
            </a:extLst>
          </p:cNvPr>
          <p:cNvSpPr/>
          <p:nvPr/>
        </p:nvSpPr>
        <p:spPr>
          <a:xfrm>
            <a:off x="10015898" y="1425648"/>
            <a:ext cx="1979776" cy="103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MATTER</a:t>
            </a:r>
          </a:p>
          <a:p>
            <a:pPr algn="ctr"/>
            <a:r>
              <a:rPr lang="it-IT" sz="2400" b="1" dirty="0">
                <a:solidFill>
                  <a:srgbClr val="FFFF00"/>
                </a:solidFill>
              </a:rPr>
              <a:t>RESERVOIR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1732E115-FEA0-4D15-8CC6-96304FAA89EE}"/>
              </a:ext>
            </a:extLst>
          </p:cNvPr>
          <p:cNvSpPr/>
          <p:nvPr/>
        </p:nvSpPr>
        <p:spPr>
          <a:xfrm>
            <a:off x="7138219" y="835722"/>
            <a:ext cx="4955458" cy="5034136"/>
          </a:xfrm>
          <a:prstGeom prst="roundRect">
            <a:avLst/>
          </a:prstGeom>
          <a:noFill/>
          <a:ln w="254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ccia bidirezionale verticale 52">
            <a:extLst>
              <a:ext uri="{FF2B5EF4-FFF2-40B4-BE49-F238E27FC236}">
                <a16:creationId xmlns:a16="http://schemas.microsoft.com/office/drawing/2014/main" id="{8EEFB325-4DA6-4265-A71F-C05AB1AF85A9}"/>
              </a:ext>
            </a:extLst>
          </p:cNvPr>
          <p:cNvSpPr/>
          <p:nvPr/>
        </p:nvSpPr>
        <p:spPr>
          <a:xfrm>
            <a:off x="9504942" y="3926872"/>
            <a:ext cx="484632" cy="7239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ccia bidirezionale verticale 53">
            <a:extLst>
              <a:ext uri="{FF2B5EF4-FFF2-40B4-BE49-F238E27FC236}">
                <a16:creationId xmlns:a16="http://schemas.microsoft.com/office/drawing/2014/main" id="{2925F6CC-43D5-43C8-8E88-4C4DED053492}"/>
              </a:ext>
            </a:extLst>
          </p:cNvPr>
          <p:cNvSpPr/>
          <p:nvPr/>
        </p:nvSpPr>
        <p:spPr>
          <a:xfrm rot="19368983">
            <a:off x="8005201" y="2368449"/>
            <a:ext cx="484632" cy="7239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ccia bidirezionale verticale 54">
            <a:extLst>
              <a:ext uri="{FF2B5EF4-FFF2-40B4-BE49-F238E27FC236}">
                <a16:creationId xmlns:a16="http://schemas.microsoft.com/office/drawing/2014/main" id="{4928E2B7-C5A3-4774-BC7D-7823D4360C4F}"/>
              </a:ext>
            </a:extLst>
          </p:cNvPr>
          <p:cNvSpPr/>
          <p:nvPr/>
        </p:nvSpPr>
        <p:spPr>
          <a:xfrm rot="2316953">
            <a:off x="11029798" y="2417537"/>
            <a:ext cx="484632" cy="7239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nettore a gomito 56">
            <a:extLst>
              <a:ext uri="{FF2B5EF4-FFF2-40B4-BE49-F238E27FC236}">
                <a16:creationId xmlns:a16="http://schemas.microsoft.com/office/drawing/2014/main" id="{1DAD7D29-31F5-4D8B-B49E-164AA6F3E5F6}"/>
              </a:ext>
            </a:extLst>
          </p:cNvPr>
          <p:cNvCxnSpPr>
            <a:cxnSpLocks/>
            <a:stCxn id="5" idx="3"/>
            <a:endCxn id="52" idx="1"/>
          </p:cNvCxnSpPr>
          <p:nvPr/>
        </p:nvCxnSpPr>
        <p:spPr>
          <a:xfrm flipV="1">
            <a:off x="5375395" y="3352790"/>
            <a:ext cx="1762824" cy="1569469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BF6F334-D089-4E45-8CC4-70A9319C61F6}"/>
              </a:ext>
            </a:extLst>
          </p:cNvPr>
          <p:cNvCxnSpPr>
            <a:cxnSpLocks/>
            <a:stCxn id="26" idx="3"/>
            <a:endCxn id="10" idx="0"/>
          </p:cNvCxnSpPr>
          <p:nvPr/>
        </p:nvCxnSpPr>
        <p:spPr>
          <a:xfrm flipH="1">
            <a:off x="6298292" y="3699633"/>
            <a:ext cx="2493422" cy="2480272"/>
          </a:xfrm>
          <a:prstGeom prst="straightConnector1">
            <a:avLst/>
          </a:prstGeom>
          <a:ln w="793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78612F-C6EE-4872-814A-7D1F1335C947}"/>
              </a:ext>
            </a:extLst>
          </p:cNvPr>
          <p:cNvSpPr txBox="1"/>
          <p:nvPr/>
        </p:nvSpPr>
        <p:spPr>
          <a:xfrm>
            <a:off x="3749677" y="6179905"/>
            <a:ext cx="509722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REVERSIBLE/IRREVERSIBLE PROCESSES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1508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288FB67-D3B9-4488-A353-1B64F9B4DD5F}"/>
              </a:ext>
            </a:extLst>
          </p:cNvPr>
          <p:cNvSpPr/>
          <p:nvPr/>
        </p:nvSpPr>
        <p:spPr>
          <a:xfrm>
            <a:off x="3530380" y="461176"/>
            <a:ext cx="4039263" cy="86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THERMODYNAMIC DESCRIPTION</a:t>
            </a:r>
            <a:endParaRPr lang="en-GB" sz="3200" b="1" dirty="0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3EC983C4-6792-480A-B6FB-BE97411F3941}"/>
              </a:ext>
            </a:extLst>
          </p:cNvPr>
          <p:cNvSpPr/>
          <p:nvPr/>
        </p:nvSpPr>
        <p:spPr>
          <a:xfrm rot="2675327">
            <a:off x="4475805" y="1343267"/>
            <a:ext cx="484632" cy="831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77F19341-67DB-478F-85C8-6F682FE7D890}"/>
              </a:ext>
            </a:extLst>
          </p:cNvPr>
          <p:cNvSpPr/>
          <p:nvPr/>
        </p:nvSpPr>
        <p:spPr>
          <a:xfrm rot="19584459">
            <a:off x="6578116" y="1405278"/>
            <a:ext cx="484632" cy="705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510CE24-1EB6-4EFB-96BE-0D11683CB8C0}"/>
              </a:ext>
            </a:extLst>
          </p:cNvPr>
          <p:cNvSpPr/>
          <p:nvPr/>
        </p:nvSpPr>
        <p:spPr>
          <a:xfrm>
            <a:off x="1417740" y="2259553"/>
            <a:ext cx="3323646" cy="725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NON-EQUILIBRIUM</a:t>
            </a:r>
            <a:endParaRPr lang="en-GB" sz="2400" b="1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0BB06C0-CA50-47A8-BA9E-E59B8E6B20E8}"/>
              </a:ext>
            </a:extLst>
          </p:cNvPr>
          <p:cNvSpPr/>
          <p:nvPr/>
        </p:nvSpPr>
        <p:spPr>
          <a:xfrm>
            <a:off x="6776831" y="2225400"/>
            <a:ext cx="3323646" cy="725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EQUILIBRIUM</a:t>
            </a:r>
            <a:endParaRPr lang="en-GB" sz="2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491164-0E8D-4D25-8019-42ACBA0599C9}"/>
              </a:ext>
            </a:extLst>
          </p:cNvPr>
          <p:cNvSpPr txBox="1"/>
          <p:nvPr/>
        </p:nvSpPr>
        <p:spPr>
          <a:xfrm>
            <a:off x="1250375" y="4238573"/>
            <a:ext cx="372428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THERMODYNAMIC OBSERVABLES ARE</a:t>
            </a:r>
          </a:p>
          <a:p>
            <a:r>
              <a:rPr lang="it-IT" i="1" u="sng" dirty="0"/>
              <a:t>DEPENDENT ON</a:t>
            </a:r>
            <a:r>
              <a:rPr lang="it-IT" dirty="0"/>
              <a:t> TIME AND POSITION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294B648-5634-44FD-BABC-92ECD9F77B73}"/>
                  </a:ext>
                </a:extLst>
              </p:cNvPr>
              <p:cNvSpPr txBox="1"/>
              <p:nvPr/>
            </p:nvSpPr>
            <p:spPr>
              <a:xfrm>
                <a:off x="4150637" y="5743859"/>
                <a:ext cx="1123513" cy="43088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294B648-5634-44FD-BABC-92ECD9F7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637" y="5743859"/>
                <a:ext cx="112351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ADC9145A-2EDE-4C25-8136-B30A84E6FC72}"/>
              </a:ext>
            </a:extLst>
          </p:cNvPr>
          <p:cNvSpPr/>
          <p:nvPr/>
        </p:nvSpPr>
        <p:spPr>
          <a:xfrm>
            <a:off x="2594930" y="4986092"/>
            <a:ext cx="484632" cy="556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51622E1-6E5A-4214-847D-940929B308D4}"/>
              </a:ext>
            </a:extLst>
          </p:cNvPr>
          <p:cNvSpPr txBox="1"/>
          <p:nvPr/>
        </p:nvSpPr>
        <p:spPr>
          <a:xfrm>
            <a:off x="1590212" y="3279415"/>
            <a:ext cx="2978701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NON-HOMOGENEITY</a:t>
            </a:r>
            <a:r>
              <a:rPr lang="it-IT" dirty="0"/>
              <a:t> OF THE </a:t>
            </a:r>
          </a:p>
          <a:p>
            <a:pPr algn="ctr"/>
            <a:r>
              <a:rPr lang="it-IT" dirty="0">
                <a:highlight>
                  <a:srgbClr val="FFFF00"/>
                </a:highlight>
              </a:rPr>
              <a:t>PYSICAL SYSTEM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797762-C068-4DDE-BF9B-6BA2B2C35DD3}"/>
              </a:ext>
            </a:extLst>
          </p:cNvPr>
          <p:cNvSpPr txBox="1"/>
          <p:nvPr/>
        </p:nvSpPr>
        <p:spPr>
          <a:xfrm>
            <a:off x="865238" y="5713081"/>
            <a:ext cx="3132781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/>
              <a:t>FIELD REPRESENTATION</a:t>
            </a:r>
            <a:endParaRPr lang="en-GB" sz="24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4962D95-7CA1-476C-A59A-4E156D23C093}"/>
              </a:ext>
            </a:extLst>
          </p:cNvPr>
          <p:cNvSpPr txBox="1"/>
          <p:nvPr/>
        </p:nvSpPr>
        <p:spPr>
          <a:xfrm>
            <a:off x="7214601" y="3202157"/>
            <a:ext cx="2448106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HOMOGENEITY</a:t>
            </a:r>
            <a:r>
              <a:rPr lang="it-IT" dirty="0"/>
              <a:t> OF THE </a:t>
            </a:r>
          </a:p>
          <a:p>
            <a:pPr algn="ctr"/>
            <a:r>
              <a:rPr lang="it-IT" dirty="0">
                <a:highlight>
                  <a:srgbClr val="FFFF00"/>
                </a:highlight>
              </a:rPr>
              <a:t>PYSICAL SYSTEM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DAB6887-7D28-463E-A627-50922F24DFC4}"/>
              </a:ext>
            </a:extLst>
          </p:cNvPr>
          <p:cNvSpPr txBox="1"/>
          <p:nvPr/>
        </p:nvSpPr>
        <p:spPr>
          <a:xfrm>
            <a:off x="6639179" y="4099689"/>
            <a:ext cx="4541821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THERMODYNAMIC OBSERVABLES</a:t>
            </a:r>
          </a:p>
          <a:p>
            <a:r>
              <a:rPr lang="it-IT" dirty="0"/>
              <a:t>ARE </a:t>
            </a:r>
            <a:r>
              <a:rPr lang="it-IT" i="1" u="sng" dirty="0"/>
              <a:t>NOT DEPENDENT ON </a:t>
            </a:r>
            <a:r>
              <a:rPr lang="it-IT" dirty="0"/>
              <a:t>TIME AND POSITION</a:t>
            </a:r>
            <a:endParaRPr lang="en-GB" dirty="0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51E9907A-0CE8-44C9-8318-1C48C687430A}"/>
              </a:ext>
            </a:extLst>
          </p:cNvPr>
          <p:cNvSpPr/>
          <p:nvPr/>
        </p:nvSpPr>
        <p:spPr>
          <a:xfrm>
            <a:off x="8438654" y="4826749"/>
            <a:ext cx="484632" cy="556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C1383D9-5C5C-4788-AD33-00F691512C82}"/>
              </a:ext>
            </a:extLst>
          </p:cNvPr>
          <p:cNvSpPr txBox="1"/>
          <p:nvPr/>
        </p:nvSpPr>
        <p:spPr>
          <a:xfrm>
            <a:off x="7935283" y="5695651"/>
            <a:ext cx="1641155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/>
              <a:t>V</a:t>
            </a:r>
            <a:r>
              <a:rPr lang="it-IT" sz="2400" dirty="0"/>
              <a:t>, </a:t>
            </a:r>
            <a:r>
              <a:rPr lang="it-IT" sz="2400" i="1" dirty="0"/>
              <a:t>P</a:t>
            </a:r>
            <a:r>
              <a:rPr lang="it-IT" sz="2400" dirty="0"/>
              <a:t>, </a:t>
            </a:r>
            <a:r>
              <a:rPr lang="it-IT" sz="2400" i="1" dirty="0" err="1"/>
              <a:t>T</a:t>
            </a:r>
            <a:r>
              <a:rPr lang="it-IT" sz="2400" dirty="0" err="1"/>
              <a:t>,etc</a:t>
            </a:r>
            <a:r>
              <a:rPr lang="it-IT" sz="2400" dirty="0"/>
              <a:t>..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528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BEB5D8-39F3-472B-9DC0-6DD2CA9ADA6B}"/>
              </a:ext>
            </a:extLst>
          </p:cNvPr>
          <p:cNvSpPr txBox="1"/>
          <p:nvPr/>
        </p:nvSpPr>
        <p:spPr>
          <a:xfrm>
            <a:off x="2344100" y="246674"/>
            <a:ext cx="6814173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QUASI-STATIC TRANSFORMATIONS</a:t>
            </a:r>
            <a:endParaRPr lang="en-GB" sz="3600" b="1" dirty="0"/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847204B8-6C49-4339-97F8-DD09A611AD80}"/>
              </a:ext>
            </a:extLst>
          </p:cNvPr>
          <p:cNvSpPr/>
          <p:nvPr/>
        </p:nvSpPr>
        <p:spPr>
          <a:xfrm>
            <a:off x="2389239" y="1464968"/>
            <a:ext cx="8003458" cy="2821897"/>
          </a:xfrm>
          <a:custGeom>
            <a:avLst/>
            <a:gdLst>
              <a:gd name="connsiteX0" fmla="*/ 0 w 8003458"/>
              <a:gd name="connsiteY0" fmla="*/ 2743238 h 2821897"/>
              <a:gd name="connsiteX1" fmla="*/ 49161 w 8003458"/>
              <a:gd name="connsiteY1" fmla="*/ 2654748 h 2821897"/>
              <a:gd name="connsiteX2" fmla="*/ 58993 w 8003458"/>
              <a:gd name="connsiteY2" fmla="*/ 2615419 h 2821897"/>
              <a:gd name="connsiteX3" fmla="*/ 137651 w 8003458"/>
              <a:gd name="connsiteY3" fmla="*/ 2536761 h 2821897"/>
              <a:gd name="connsiteX4" fmla="*/ 167148 w 8003458"/>
              <a:gd name="connsiteY4" fmla="*/ 2497432 h 2821897"/>
              <a:gd name="connsiteX5" fmla="*/ 226142 w 8003458"/>
              <a:gd name="connsiteY5" fmla="*/ 2438438 h 2821897"/>
              <a:gd name="connsiteX6" fmla="*/ 294967 w 8003458"/>
              <a:gd name="connsiteY6" fmla="*/ 2399109 h 2821897"/>
              <a:gd name="connsiteX7" fmla="*/ 324464 w 8003458"/>
              <a:gd name="connsiteY7" fmla="*/ 2369613 h 2821897"/>
              <a:gd name="connsiteX8" fmla="*/ 353961 w 8003458"/>
              <a:gd name="connsiteY8" fmla="*/ 2349948 h 2821897"/>
              <a:gd name="connsiteX9" fmla="*/ 383458 w 8003458"/>
              <a:gd name="connsiteY9" fmla="*/ 2310619 h 2821897"/>
              <a:gd name="connsiteX10" fmla="*/ 471948 w 8003458"/>
              <a:gd name="connsiteY10" fmla="*/ 2222129 h 2821897"/>
              <a:gd name="connsiteX11" fmla="*/ 521109 w 8003458"/>
              <a:gd name="connsiteY11" fmla="*/ 2172967 h 2821897"/>
              <a:gd name="connsiteX12" fmla="*/ 550606 w 8003458"/>
              <a:gd name="connsiteY12" fmla="*/ 2143471 h 2821897"/>
              <a:gd name="connsiteX13" fmla="*/ 570271 w 8003458"/>
              <a:gd name="connsiteY13" fmla="*/ 2113974 h 2821897"/>
              <a:gd name="connsiteX14" fmla="*/ 629264 w 8003458"/>
              <a:gd name="connsiteY14" fmla="*/ 2074645 h 2821897"/>
              <a:gd name="connsiteX15" fmla="*/ 717755 w 8003458"/>
              <a:gd name="connsiteY15" fmla="*/ 2005819 h 2821897"/>
              <a:gd name="connsiteX16" fmla="*/ 796413 w 8003458"/>
              <a:gd name="connsiteY16" fmla="*/ 1966490 h 2821897"/>
              <a:gd name="connsiteX17" fmla="*/ 845574 w 8003458"/>
              <a:gd name="connsiteY17" fmla="*/ 1936993 h 2821897"/>
              <a:gd name="connsiteX18" fmla="*/ 875071 w 8003458"/>
              <a:gd name="connsiteY18" fmla="*/ 1927161 h 2821897"/>
              <a:gd name="connsiteX19" fmla="*/ 943896 w 8003458"/>
              <a:gd name="connsiteY19" fmla="*/ 1887832 h 2821897"/>
              <a:gd name="connsiteX20" fmla="*/ 973393 w 8003458"/>
              <a:gd name="connsiteY20" fmla="*/ 1878000 h 2821897"/>
              <a:gd name="connsiteX21" fmla="*/ 1042219 w 8003458"/>
              <a:gd name="connsiteY21" fmla="*/ 1838671 h 2821897"/>
              <a:gd name="connsiteX22" fmla="*/ 1071716 w 8003458"/>
              <a:gd name="connsiteY22" fmla="*/ 1819006 h 2821897"/>
              <a:gd name="connsiteX23" fmla="*/ 1111045 w 8003458"/>
              <a:gd name="connsiteY23" fmla="*/ 1809174 h 2821897"/>
              <a:gd name="connsiteX24" fmla="*/ 1140542 w 8003458"/>
              <a:gd name="connsiteY24" fmla="*/ 1789509 h 2821897"/>
              <a:gd name="connsiteX25" fmla="*/ 1219200 w 8003458"/>
              <a:gd name="connsiteY25" fmla="*/ 1769845 h 2821897"/>
              <a:gd name="connsiteX26" fmla="*/ 1288026 w 8003458"/>
              <a:gd name="connsiteY26" fmla="*/ 1750180 h 2821897"/>
              <a:gd name="connsiteX27" fmla="*/ 1465006 w 8003458"/>
              <a:gd name="connsiteY27" fmla="*/ 1760013 h 2821897"/>
              <a:gd name="connsiteX28" fmla="*/ 1504335 w 8003458"/>
              <a:gd name="connsiteY28" fmla="*/ 1779677 h 2821897"/>
              <a:gd name="connsiteX29" fmla="*/ 1543664 w 8003458"/>
              <a:gd name="connsiteY29" fmla="*/ 1789509 h 2821897"/>
              <a:gd name="connsiteX30" fmla="*/ 1602658 w 8003458"/>
              <a:gd name="connsiteY30" fmla="*/ 1828838 h 2821897"/>
              <a:gd name="connsiteX31" fmla="*/ 1700980 w 8003458"/>
              <a:gd name="connsiteY31" fmla="*/ 1868167 h 2821897"/>
              <a:gd name="connsiteX32" fmla="*/ 1818967 w 8003458"/>
              <a:gd name="connsiteY32" fmla="*/ 1927161 h 2821897"/>
              <a:gd name="connsiteX33" fmla="*/ 1848464 w 8003458"/>
              <a:gd name="connsiteY33" fmla="*/ 1946826 h 2821897"/>
              <a:gd name="connsiteX34" fmla="*/ 1887793 w 8003458"/>
              <a:gd name="connsiteY34" fmla="*/ 1966490 h 2821897"/>
              <a:gd name="connsiteX35" fmla="*/ 1956619 w 8003458"/>
              <a:gd name="connsiteY35" fmla="*/ 2005819 h 2821897"/>
              <a:gd name="connsiteX36" fmla="*/ 2025445 w 8003458"/>
              <a:gd name="connsiteY36" fmla="*/ 2074645 h 2821897"/>
              <a:gd name="connsiteX37" fmla="*/ 2064774 w 8003458"/>
              <a:gd name="connsiteY37" fmla="*/ 2104142 h 2821897"/>
              <a:gd name="connsiteX38" fmla="*/ 2104103 w 8003458"/>
              <a:gd name="connsiteY38" fmla="*/ 2163135 h 2821897"/>
              <a:gd name="connsiteX39" fmla="*/ 2123767 w 8003458"/>
              <a:gd name="connsiteY39" fmla="*/ 2231961 h 2821897"/>
              <a:gd name="connsiteX40" fmla="*/ 2143432 w 8003458"/>
              <a:gd name="connsiteY40" fmla="*/ 2271290 h 2821897"/>
              <a:gd name="connsiteX41" fmla="*/ 2172929 w 8003458"/>
              <a:gd name="connsiteY41" fmla="*/ 2349948 h 2821897"/>
              <a:gd name="connsiteX42" fmla="*/ 2192593 w 8003458"/>
              <a:gd name="connsiteY42" fmla="*/ 2448271 h 2821897"/>
              <a:gd name="connsiteX43" fmla="*/ 2222090 w 8003458"/>
              <a:gd name="connsiteY43" fmla="*/ 2487600 h 2821897"/>
              <a:gd name="connsiteX44" fmla="*/ 2241755 w 8003458"/>
              <a:gd name="connsiteY44" fmla="*/ 2526929 h 2821897"/>
              <a:gd name="connsiteX45" fmla="*/ 2310580 w 8003458"/>
              <a:gd name="connsiteY45" fmla="*/ 2585922 h 2821897"/>
              <a:gd name="connsiteX46" fmla="*/ 2340077 w 8003458"/>
              <a:gd name="connsiteY46" fmla="*/ 2605587 h 2821897"/>
              <a:gd name="connsiteX47" fmla="*/ 2389238 w 8003458"/>
              <a:gd name="connsiteY47" fmla="*/ 2625251 h 2821897"/>
              <a:gd name="connsiteX48" fmla="*/ 2448232 w 8003458"/>
              <a:gd name="connsiteY48" fmla="*/ 2654748 h 2821897"/>
              <a:gd name="connsiteX49" fmla="*/ 2526890 w 8003458"/>
              <a:gd name="connsiteY49" fmla="*/ 2703909 h 2821897"/>
              <a:gd name="connsiteX50" fmla="*/ 2625213 w 8003458"/>
              <a:gd name="connsiteY50" fmla="*/ 2733406 h 2821897"/>
              <a:gd name="connsiteX51" fmla="*/ 2772696 w 8003458"/>
              <a:gd name="connsiteY51" fmla="*/ 2772735 h 2821897"/>
              <a:gd name="connsiteX52" fmla="*/ 2880851 w 8003458"/>
              <a:gd name="connsiteY52" fmla="*/ 2802232 h 2821897"/>
              <a:gd name="connsiteX53" fmla="*/ 2910348 w 8003458"/>
              <a:gd name="connsiteY53" fmla="*/ 2812064 h 2821897"/>
              <a:gd name="connsiteX54" fmla="*/ 2959509 w 8003458"/>
              <a:gd name="connsiteY54" fmla="*/ 2821897 h 2821897"/>
              <a:gd name="connsiteX55" fmla="*/ 3342967 w 8003458"/>
              <a:gd name="connsiteY55" fmla="*/ 2812064 h 2821897"/>
              <a:gd name="connsiteX56" fmla="*/ 3667432 w 8003458"/>
              <a:gd name="connsiteY56" fmla="*/ 2792400 h 2821897"/>
              <a:gd name="connsiteX57" fmla="*/ 3716593 w 8003458"/>
              <a:gd name="connsiteY57" fmla="*/ 2772735 h 2821897"/>
              <a:gd name="connsiteX58" fmla="*/ 3834580 w 8003458"/>
              <a:gd name="connsiteY58" fmla="*/ 2723574 h 2821897"/>
              <a:gd name="connsiteX59" fmla="*/ 3893574 w 8003458"/>
              <a:gd name="connsiteY59" fmla="*/ 2664580 h 2821897"/>
              <a:gd name="connsiteX60" fmla="*/ 3883742 w 8003458"/>
              <a:gd name="connsiteY60" fmla="*/ 2241793 h 2821897"/>
              <a:gd name="connsiteX61" fmla="*/ 3864077 w 8003458"/>
              <a:gd name="connsiteY61" fmla="*/ 2163135 h 2821897"/>
              <a:gd name="connsiteX62" fmla="*/ 3834580 w 8003458"/>
              <a:gd name="connsiteY62" fmla="*/ 2054980 h 2821897"/>
              <a:gd name="connsiteX63" fmla="*/ 3824748 w 8003458"/>
              <a:gd name="connsiteY63" fmla="*/ 1995987 h 2821897"/>
              <a:gd name="connsiteX64" fmla="*/ 3805084 w 8003458"/>
              <a:gd name="connsiteY64" fmla="*/ 1936993 h 2821897"/>
              <a:gd name="connsiteX65" fmla="*/ 3785419 w 8003458"/>
              <a:gd name="connsiteY65" fmla="*/ 1848503 h 2821897"/>
              <a:gd name="connsiteX66" fmla="*/ 3765755 w 8003458"/>
              <a:gd name="connsiteY66" fmla="*/ 1769845 h 2821897"/>
              <a:gd name="connsiteX67" fmla="*/ 3726426 w 8003458"/>
              <a:gd name="connsiteY67" fmla="*/ 1701019 h 2821897"/>
              <a:gd name="connsiteX68" fmla="*/ 3716593 w 8003458"/>
              <a:gd name="connsiteY68" fmla="*/ 1671522 h 2821897"/>
              <a:gd name="connsiteX69" fmla="*/ 3696929 w 8003458"/>
              <a:gd name="connsiteY69" fmla="*/ 1642026 h 2821897"/>
              <a:gd name="connsiteX70" fmla="*/ 3687096 w 8003458"/>
              <a:gd name="connsiteY70" fmla="*/ 1612529 h 2821897"/>
              <a:gd name="connsiteX71" fmla="*/ 3628103 w 8003458"/>
              <a:gd name="connsiteY71" fmla="*/ 1514206 h 2821897"/>
              <a:gd name="connsiteX72" fmla="*/ 3608438 w 8003458"/>
              <a:gd name="connsiteY72" fmla="*/ 1455213 h 2821897"/>
              <a:gd name="connsiteX73" fmla="*/ 3628103 w 8003458"/>
              <a:gd name="connsiteY73" fmla="*/ 1258567 h 2821897"/>
              <a:gd name="connsiteX74" fmla="*/ 3657600 w 8003458"/>
              <a:gd name="connsiteY74" fmla="*/ 1219238 h 2821897"/>
              <a:gd name="connsiteX75" fmla="*/ 3677264 w 8003458"/>
              <a:gd name="connsiteY75" fmla="*/ 1179909 h 2821897"/>
              <a:gd name="connsiteX76" fmla="*/ 3706761 w 8003458"/>
              <a:gd name="connsiteY76" fmla="*/ 1150413 h 2821897"/>
              <a:gd name="connsiteX77" fmla="*/ 3775587 w 8003458"/>
              <a:gd name="connsiteY77" fmla="*/ 1061922 h 2821897"/>
              <a:gd name="connsiteX78" fmla="*/ 3814916 w 8003458"/>
              <a:gd name="connsiteY78" fmla="*/ 983264 h 2821897"/>
              <a:gd name="connsiteX79" fmla="*/ 3824748 w 8003458"/>
              <a:gd name="connsiteY79" fmla="*/ 953767 h 2821897"/>
              <a:gd name="connsiteX80" fmla="*/ 3854245 w 8003458"/>
              <a:gd name="connsiteY80" fmla="*/ 934103 h 2821897"/>
              <a:gd name="connsiteX81" fmla="*/ 3883742 w 8003458"/>
              <a:gd name="connsiteY81" fmla="*/ 904606 h 2821897"/>
              <a:gd name="connsiteX82" fmla="*/ 3932903 w 8003458"/>
              <a:gd name="connsiteY82" fmla="*/ 855445 h 2821897"/>
              <a:gd name="connsiteX83" fmla="*/ 4149213 w 8003458"/>
              <a:gd name="connsiteY83" fmla="*/ 924271 h 2821897"/>
              <a:gd name="connsiteX84" fmla="*/ 4178709 w 8003458"/>
              <a:gd name="connsiteY84" fmla="*/ 943935 h 2821897"/>
              <a:gd name="connsiteX85" fmla="*/ 4247535 w 8003458"/>
              <a:gd name="connsiteY85" fmla="*/ 973432 h 2821897"/>
              <a:gd name="connsiteX86" fmla="*/ 4365522 w 8003458"/>
              <a:gd name="connsiteY86" fmla="*/ 1042258 h 2821897"/>
              <a:gd name="connsiteX87" fmla="*/ 4454013 w 8003458"/>
              <a:gd name="connsiteY87" fmla="*/ 1091419 h 2821897"/>
              <a:gd name="connsiteX88" fmla="*/ 4522838 w 8003458"/>
              <a:gd name="connsiteY88" fmla="*/ 1111084 h 2821897"/>
              <a:gd name="connsiteX89" fmla="*/ 4650658 w 8003458"/>
              <a:gd name="connsiteY89" fmla="*/ 1170077 h 2821897"/>
              <a:gd name="connsiteX90" fmla="*/ 4719484 w 8003458"/>
              <a:gd name="connsiteY90" fmla="*/ 1179909 h 2821897"/>
              <a:gd name="connsiteX91" fmla="*/ 4768645 w 8003458"/>
              <a:gd name="connsiteY91" fmla="*/ 1199574 h 2821897"/>
              <a:gd name="connsiteX92" fmla="*/ 4798142 w 8003458"/>
              <a:gd name="connsiteY92" fmla="*/ 1209406 h 2821897"/>
              <a:gd name="connsiteX93" fmla="*/ 4857135 w 8003458"/>
              <a:gd name="connsiteY93" fmla="*/ 1238903 h 2821897"/>
              <a:gd name="connsiteX94" fmla="*/ 4916129 w 8003458"/>
              <a:gd name="connsiteY94" fmla="*/ 1248735 h 2821897"/>
              <a:gd name="connsiteX95" fmla="*/ 5043948 w 8003458"/>
              <a:gd name="connsiteY95" fmla="*/ 1297897 h 2821897"/>
              <a:gd name="connsiteX96" fmla="*/ 5093109 w 8003458"/>
              <a:gd name="connsiteY96" fmla="*/ 1327393 h 2821897"/>
              <a:gd name="connsiteX97" fmla="*/ 5122606 w 8003458"/>
              <a:gd name="connsiteY97" fmla="*/ 1337226 h 2821897"/>
              <a:gd name="connsiteX98" fmla="*/ 5161935 w 8003458"/>
              <a:gd name="connsiteY98" fmla="*/ 1366722 h 2821897"/>
              <a:gd name="connsiteX99" fmla="*/ 5191432 w 8003458"/>
              <a:gd name="connsiteY99" fmla="*/ 1386387 h 2821897"/>
              <a:gd name="connsiteX100" fmla="*/ 5211096 w 8003458"/>
              <a:gd name="connsiteY100" fmla="*/ 1415884 h 2821897"/>
              <a:gd name="connsiteX101" fmla="*/ 5289755 w 8003458"/>
              <a:gd name="connsiteY101" fmla="*/ 1445380 h 2821897"/>
              <a:gd name="connsiteX102" fmla="*/ 5368413 w 8003458"/>
              <a:gd name="connsiteY102" fmla="*/ 1484709 h 2821897"/>
              <a:gd name="connsiteX103" fmla="*/ 5427406 w 8003458"/>
              <a:gd name="connsiteY103" fmla="*/ 1524038 h 2821897"/>
              <a:gd name="connsiteX104" fmla="*/ 5456903 w 8003458"/>
              <a:gd name="connsiteY104" fmla="*/ 1533871 h 2821897"/>
              <a:gd name="connsiteX105" fmla="*/ 5506064 w 8003458"/>
              <a:gd name="connsiteY105" fmla="*/ 1553535 h 2821897"/>
              <a:gd name="connsiteX106" fmla="*/ 5535561 w 8003458"/>
              <a:gd name="connsiteY106" fmla="*/ 1573200 h 2821897"/>
              <a:gd name="connsiteX107" fmla="*/ 5584722 w 8003458"/>
              <a:gd name="connsiteY107" fmla="*/ 1583032 h 2821897"/>
              <a:gd name="connsiteX108" fmla="*/ 5614219 w 8003458"/>
              <a:gd name="connsiteY108" fmla="*/ 1592864 h 2821897"/>
              <a:gd name="connsiteX109" fmla="*/ 5801032 w 8003458"/>
              <a:gd name="connsiteY109" fmla="*/ 1612529 h 2821897"/>
              <a:gd name="connsiteX110" fmla="*/ 5928851 w 8003458"/>
              <a:gd name="connsiteY110" fmla="*/ 1602697 h 2821897"/>
              <a:gd name="connsiteX111" fmla="*/ 5987845 w 8003458"/>
              <a:gd name="connsiteY111" fmla="*/ 1583032 h 2821897"/>
              <a:gd name="connsiteX112" fmla="*/ 6046838 w 8003458"/>
              <a:gd name="connsiteY112" fmla="*/ 1543703 h 2821897"/>
              <a:gd name="connsiteX113" fmla="*/ 6125496 w 8003458"/>
              <a:gd name="connsiteY113" fmla="*/ 1494542 h 2821897"/>
              <a:gd name="connsiteX114" fmla="*/ 6253316 w 8003458"/>
              <a:gd name="connsiteY114" fmla="*/ 1396219 h 2821897"/>
              <a:gd name="connsiteX115" fmla="*/ 6361471 w 8003458"/>
              <a:gd name="connsiteY115" fmla="*/ 1307729 h 2821897"/>
              <a:gd name="connsiteX116" fmla="*/ 6410632 w 8003458"/>
              <a:gd name="connsiteY116" fmla="*/ 1248735 h 2821897"/>
              <a:gd name="connsiteX117" fmla="*/ 6548284 w 8003458"/>
              <a:gd name="connsiteY117" fmla="*/ 1130748 h 2821897"/>
              <a:gd name="connsiteX118" fmla="*/ 6617109 w 8003458"/>
              <a:gd name="connsiteY118" fmla="*/ 1032426 h 2821897"/>
              <a:gd name="connsiteX119" fmla="*/ 6646606 w 8003458"/>
              <a:gd name="connsiteY119" fmla="*/ 1002929 h 2821897"/>
              <a:gd name="connsiteX120" fmla="*/ 6725264 w 8003458"/>
              <a:gd name="connsiteY120" fmla="*/ 914438 h 2821897"/>
              <a:gd name="connsiteX121" fmla="*/ 6735096 w 8003458"/>
              <a:gd name="connsiteY121" fmla="*/ 884942 h 2821897"/>
              <a:gd name="connsiteX122" fmla="*/ 6823587 w 8003458"/>
              <a:gd name="connsiteY122" fmla="*/ 786619 h 2821897"/>
              <a:gd name="connsiteX123" fmla="*/ 6862916 w 8003458"/>
              <a:gd name="connsiteY123" fmla="*/ 727626 h 2821897"/>
              <a:gd name="connsiteX124" fmla="*/ 6912077 w 8003458"/>
              <a:gd name="connsiteY124" fmla="*/ 688297 h 2821897"/>
              <a:gd name="connsiteX125" fmla="*/ 7000567 w 8003458"/>
              <a:gd name="connsiteY125" fmla="*/ 580142 h 2821897"/>
              <a:gd name="connsiteX126" fmla="*/ 7039896 w 8003458"/>
              <a:gd name="connsiteY126" fmla="*/ 540813 h 2821897"/>
              <a:gd name="connsiteX127" fmla="*/ 7049729 w 8003458"/>
              <a:gd name="connsiteY127" fmla="*/ 511316 h 2821897"/>
              <a:gd name="connsiteX128" fmla="*/ 7128387 w 8003458"/>
              <a:gd name="connsiteY128" fmla="*/ 442490 h 2821897"/>
              <a:gd name="connsiteX129" fmla="*/ 7177548 w 8003458"/>
              <a:gd name="connsiteY129" fmla="*/ 373664 h 2821897"/>
              <a:gd name="connsiteX130" fmla="*/ 7246374 w 8003458"/>
              <a:gd name="connsiteY130" fmla="*/ 324503 h 2821897"/>
              <a:gd name="connsiteX131" fmla="*/ 7285703 w 8003458"/>
              <a:gd name="connsiteY131" fmla="*/ 295006 h 2821897"/>
              <a:gd name="connsiteX132" fmla="*/ 7325032 w 8003458"/>
              <a:gd name="connsiteY132" fmla="*/ 285174 h 2821897"/>
              <a:gd name="connsiteX133" fmla="*/ 7423355 w 8003458"/>
              <a:gd name="connsiteY133" fmla="*/ 226180 h 2821897"/>
              <a:gd name="connsiteX134" fmla="*/ 7452851 w 8003458"/>
              <a:gd name="connsiteY134" fmla="*/ 216348 h 2821897"/>
              <a:gd name="connsiteX135" fmla="*/ 7511845 w 8003458"/>
              <a:gd name="connsiteY135" fmla="*/ 177019 h 2821897"/>
              <a:gd name="connsiteX136" fmla="*/ 7561006 w 8003458"/>
              <a:gd name="connsiteY136" fmla="*/ 157355 h 2821897"/>
              <a:gd name="connsiteX137" fmla="*/ 7639664 w 8003458"/>
              <a:gd name="connsiteY137" fmla="*/ 118026 h 2821897"/>
              <a:gd name="connsiteX138" fmla="*/ 7708490 w 8003458"/>
              <a:gd name="connsiteY138" fmla="*/ 98361 h 2821897"/>
              <a:gd name="connsiteX139" fmla="*/ 7777316 w 8003458"/>
              <a:gd name="connsiteY139" fmla="*/ 68864 h 2821897"/>
              <a:gd name="connsiteX140" fmla="*/ 7846142 w 8003458"/>
              <a:gd name="connsiteY140" fmla="*/ 49200 h 2821897"/>
              <a:gd name="connsiteX141" fmla="*/ 7964129 w 8003458"/>
              <a:gd name="connsiteY141" fmla="*/ 19703 h 2821897"/>
              <a:gd name="connsiteX142" fmla="*/ 8003458 w 8003458"/>
              <a:gd name="connsiteY142" fmla="*/ 38 h 28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8003458" h="2821897">
                <a:moveTo>
                  <a:pt x="0" y="2743238"/>
                </a:moveTo>
                <a:cubicBezTo>
                  <a:pt x="16387" y="2713741"/>
                  <a:pt x="35021" y="2685385"/>
                  <a:pt x="49161" y="2654748"/>
                </a:cubicBezTo>
                <a:cubicBezTo>
                  <a:pt x="54824" y="2642479"/>
                  <a:pt x="50885" y="2626230"/>
                  <a:pt x="58993" y="2615419"/>
                </a:cubicBezTo>
                <a:cubicBezTo>
                  <a:pt x="81241" y="2585755"/>
                  <a:pt x="115403" y="2566425"/>
                  <a:pt x="137651" y="2536761"/>
                </a:cubicBezTo>
                <a:cubicBezTo>
                  <a:pt x="147483" y="2523651"/>
                  <a:pt x="156186" y="2509612"/>
                  <a:pt x="167148" y="2497432"/>
                </a:cubicBezTo>
                <a:cubicBezTo>
                  <a:pt x="185752" y="2476761"/>
                  <a:pt x="201268" y="2450875"/>
                  <a:pt x="226142" y="2438438"/>
                </a:cubicBezTo>
                <a:cubicBezTo>
                  <a:pt x="250190" y="2426414"/>
                  <a:pt x="274117" y="2416484"/>
                  <a:pt x="294967" y="2399109"/>
                </a:cubicBezTo>
                <a:cubicBezTo>
                  <a:pt x="305649" y="2390207"/>
                  <a:pt x="313782" y="2378515"/>
                  <a:pt x="324464" y="2369613"/>
                </a:cubicBezTo>
                <a:cubicBezTo>
                  <a:pt x="333542" y="2362048"/>
                  <a:pt x="345605" y="2358304"/>
                  <a:pt x="353961" y="2349948"/>
                </a:cubicBezTo>
                <a:cubicBezTo>
                  <a:pt x="365548" y="2338361"/>
                  <a:pt x="372496" y="2322799"/>
                  <a:pt x="383458" y="2310619"/>
                </a:cubicBezTo>
                <a:cubicBezTo>
                  <a:pt x="383461" y="2310615"/>
                  <a:pt x="457198" y="2236879"/>
                  <a:pt x="471948" y="2222129"/>
                </a:cubicBezTo>
                <a:lnTo>
                  <a:pt x="521109" y="2172967"/>
                </a:lnTo>
                <a:cubicBezTo>
                  <a:pt x="530941" y="2163135"/>
                  <a:pt x="542893" y="2155040"/>
                  <a:pt x="550606" y="2143471"/>
                </a:cubicBezTo>
                <a:cubicBezTo>
                  <a:pt x="557161" y="2133639"/>
                  <a:pt x="561378" y="2121756"/>
                  <a:pt x="570271" y="2113974"/>
                </a:cubicBezTo>
                <a:cubicBezTo>
                  <a:pt x="588057" y="2098411"/>
                  <a:pt x="612552" y="2091357"/>
                  <a:pt x="629264" y="2074645"/>
                </a:cubicBezTo>
                <a:cubicBezTo>
                  <a:pt x="695587" y="2008322"/>
                  <a:pt x="661875" y="2024445"/>
                  <a:pt x="717755" y="2005819"/>
                </a:cubicBezTo>
                <a:cubicBezTo>
                  <a:pt x="776484" y="1947088"/>
                  <a:pt x="712685" y="1999981"/>
                  <a:pt x="796413" y="1966490"/>
                </a:cubicBezTo>
                <a:cubicBezTo>
                  <a:pt x="814157" y="1959393"/>
                  <a:pt x="828481" y="1945539"/>
                  <a:pt x="845574" y="1936993"/>
                </a:cubicBezTo>
                <a:cubicBezTo>
                  <a:pt x="854844" y="1932358"/>
                  <a:pt x="865239" y="1930438"/>
                  <a:pt x="875071" y="1927161"/>
                </a:cubicBezTo>
                <a:cubicBezTo>
                  <a:pt x="904692" y="1907414"/>
                  <a:pt x="908970" y="1902800"/>
                  <a:pt x="943896" y="1887832"/>
                </a:cubicBezTo>
                <a:cubicBezTo>
                  <a:pt x="953422" y="1883749"/>
                  <a:pt x="963561" y="1881277"/>
                  <a:pt x="973393" y="1878000"/>
                </a:cubicBezTo>
                <a:cubicBezTo>
                  <a:pt x="1045258" y="1830089"/>
                  <a:pt x="954896" y="1888570"/>
                  <a:pt x="1042219" y="1838671"/>
                </a:cubicBezTo>
                <a:cubicBezTo>
                  <a:pt x="1052479" y="1832808"/>
                  <a:pt x="1060854" y="1823661"/>
                  <a:pt x="1071716" y="1819006"/>
                </a:cubicBezTo>
                <a:cubicBezTo>
                  <a:pt x="1084137" y="1813683"/>
                  <a:pt x="1097935" y="1812451"/>
                  <a:pt x="1111045" y="1809174"/>
                </a:cubicBezTo>
                <a:cubicBezTo>
                  <a:pt x="1120877" y="1802619"/>
                  <a:pt x="1129436" y="1793547"/>
                  <a:pt x="1140542" y="1789509"/>
                </a:cubicBezTo>
                <a:cubicBezTo>
                  <a:pt x="1165941" y="1780273"/>
                  <a:pt x="1193561" y="1778391"/>
                  <a:pt x="1219200" y="1769845"/>
                </a:cubicBezTo>
                <a:cubicBezTo>
                  <a:pt x="1261516" y="1755740"/>
                  <a:pt x="1238642" y="1762527"/>
                  <a:pt x="1288026" y="1750180"/>
                </a:cubicBezTo>
                <a:cubicBezTo>
                  <a:pt x="1347019" y="1753458"/>
                  <a:pt x="1406463" y="1752030"/>
                  <a:pt x="1465006" y="1760013"/>
                </a:cubicBezTo>
                <a:cubicBezTo>
                  <a:pt x="1479529" y="1761993"/>
                  <a:pt x="1490611" y="1774531"/>
                  <a:pt x="1504335" y="1779677"/>
                </a:cubicBezTo>
                <a:cubicBezTo>
                  <a:pt x="1516988" y="1784422"/>
                  <a:pt x="1530554" y="1786232"/>
                  <a:pt x="1543664" y="1789509"/>
                </a:cubicBezTo>
                <a:cubicBezTo>
                  <a:pt x="1563329" y="1802619"/>
                  <a:pt x="1581519" y="1818269"/>
                  <a:pt x="1602658" y="1828838"/>
                </a:cubicBezTo>
                <a:cubicBezTo>
                  <a:pt x="1715197" y="1885108"/>
                  <a:pt x="1615081" y="1816627"/>
                  <a:pt x="1700980" y="1868167"/>
                </a:cubicBezTo>
                <a:cubicBezTo>
                  <a:pt x="1796283" y="1925349"/>
                  <a:pt x="1720834" y="1894451"/>
                  <a:pt x="1818967" y="1927161"/>
                </a:cubicBezTo>
                <a:cubicBezTo>
                  <a:pt x="1828799" y="1933716"/>
                  <a:pt x="1838204" y="1940963"/>
                  <a:pt x="1848464" y="1946826"/>
                </a:cubicBezTo>
                <a:cubicBezTo>
                  <a:pt x="1861190" y="1954098"/>
                  <a:pt x="1875364" y="1958722"/>
                  <a:pt x="1887793" y="1966490"/>
                </a:cubicBezTo>
                <a:cubicBezTo>
                  <a:pt x="1955823" y="2009009"/>
                  <a:pt x="1898668" y="1986502"/>
                  <a:pt x="1956619" y="2005819"/>
                </a:cubicBezTo>
                <a:cubicBezTo>
                  <a:pt x="1979561" y="2028761"/>
                  <a:pt x="1999489" y="2055178"/>
                  <a:pt x="2025445" y="2074645"/>
                </a:cubicBezTo>
                <a:cubicBezTo>
                  <a:pt x="2038555" y="2084477"/>
                  <a:pt x="2053887" y="2091894"/>
                  <a:pt x="2064774" y="2104142"/>
                </a:cubicBezTo>
                <a:cubicBezTo>
                  <a:pt x="2080475" y="2121806"/>
                  <a:pt x="2104103" y="2163135"/>
                  <a:pt x="2104103" y="2163135"/>
                </a:cubicBezTo>
                <a:cubicBezTo>
                  <a:pt x="2109092" y="2183090"/>
                  <a:pt x="2115305" y="2212215"/>
                  <a:pt x="2123767" y="2231961"/>
                </a:cubicBezTo>
                <a:cubicBezTo>
                  <a:pt x="2129541" y="2245433"/>
                  <a:pt x="2137479" y="2257896"/>
                  <a:pt x="2143432" y="2271290"/>
                </a:cubicBezTo>
                <a:cubicBezTo>
                  <a:pt x="2159104" y="2306551"/>
                  <a:pt x="2162119" y="2317521"/>
                  <a:pt x="2172929" y="2349948"/>
                </a:cubicBezTo>
                <a:cubicBezTo>
                  <a:pt x="2175090" y="2365077"/>
                  <a:pt x="2179519" y="2425391"/>
                  <a:pt x="2192593" y="2448271"/>
                </a:cubicBezTo>
                <a:cubicBezTo>
                  <a:pt x="2200723" y="2462499"/>
                  <a:pt x="2213405" y="2473704"/>
                  <a:pt x="2222090" y="2487600"/>
                </a:cubicBezTo>
                <a:cubicBezTo>
                  <a:pt x="2229858" y="2500029"/>
                  <a:pt x="2233236" y="2515002"/>
                  <a:pt x="2241755" y="2526929"/>
                </a:cubicBezTo>
                <a:cubicBezTo>
                  <a:pt x="2256646" y="2547777"/>
                  <a:pt x="2290995" y="2571933"/>
                  <a:pt x="2310580" y="2585922"/>
                </a:cubicBezTo>
                <a:cubicBezTo>
                  <a:pt x="2320196" y="2592790"/>
                  <a:pt x="2329508" y="2600302"/>
                  <a:pt x="2340077" y="2605587"/>
                </a:cubicBezTo>
                <a:cubicBezTo>
                  <a:pt x="2355863" y="2613480"/>
                  <a:pt x="2373452" y="2617358"/>
                  <a:pt x="2389238" y="2625251"/>
                </a:cubicBezTo>
                <a:cubicBezTo>
                  <a:pt x="2465479" y="2663371"/>
                  <a:pt x="2374091" y="2630035"/>
                  <a:pt x="2448232" y="2654748"/>
                </a:cubicBezTo>
                <a:cubicBezTo>
                  <a:pt x="2482043" y="2680107"/>
                  <a:pt x="2488326" y="2688484"/>
                  <a:pt x="2526890" y="2703909"/>
                </a:cubicBezTo>
                <a:cubicBezTo>
                  <a:pt x="2640878" y="2749504"/>
                  <a:pt x="2538281" y="2704429"/>
                  <a:pt x="2625213" y="2733406"/>
                </a:cubicBezTo>
                <a:cubicBezTo>
                  <a:pt x="2747525" y="2774177"/>
                  <a:pt x="2657981" y="2756347"/>
                  <a:pt x="2772696" y="2772735"/>
                </a:cubicBezTo>
                <a:cubicBezTo>
                  <a:pt x="2842793" y="2807784"/>
                  <a:pt x="2781643" y="2782391"/>
                  <a:pt x="2880851" y="2802232"/>
                </a:cubicBezTo>
                <a:cubicBezTo>
                  <a:pt x="2891014" y="2804265"/>
                  <a:pt x="2900293" y="2809550"/>
                  <a:pt x="2910348" y="2812064"/>
                </a:cubicBezTo>
                <a:cubicBezTo>
                  <a:pt x="2926561" y="2816117"/>
                  <a:pt x="2943122" y="2818619"/>
                  <a:pt x="2959509" y="2821897"/>
                </a:cubicBezTo>
                <a:lnTo>
                  <a:pt x="3342967" y="2812064"/>
                </a:lnTo>
                <a:cubicBezTo>
                  <a:pt x="3602634" y="2804074"/>
                  <a:pt x="3519386" y="2813549"/>
                  <a:pt x="3667432" y="2792400"/>
                </a:cubicBezTo>
                <a:cubicBezTo>
                  <a:pt x="3683819" y="2785845"/>
                  <a:pt x="3699972" y="2778671"/>
                  <a:pt x="3716593" y="2772735"/>
                </a:cubicBezTo>
                <a:cubicBezTo>
                  <a:pt x="3759875" y="2757277"/>
                  <a:pt x="3800655" y="2753730"/>
                  <a:pt x="3834580" y="2723574"/>
                </a:cubicBezTo>
                <a:cubicBezTo>
                  <a:pt x="3855365" y="2705098"/>
                  <a:pt x="3893574" y="2664580"/>
                  <a:pt x="3893574" y="2664580"/>
                </a:cubicBezTo>
                <a:cubicBezTo>
                  <a:pt x="3890297" y="2523651"/>
                  <a:pt x="3889611" y="2382638"/>
                  <a:pt x="3883742" y="2241793"/>
                </a:cubicBezTo>
                <a:cubicBezTo>
                  <a:pt x="3882165" y="2203946"/>
                  <a:pt x="3872813" y="2195167"/>
                  <a:pt x="3864077" y="2163135"/>
                </a:cubicBezTo>
                <a:cubicBezTo>
                  <a:pt x="3830816" y="2041173"/>
                  <a:pt x="3857210" y="2122867"/>
                  <a:pt x="3834580" y="2054980"/>
                </a:cubicBezTo>
                <a:cubicBezTo>
                  <a:pt x="3831303" y="2035316"/>
                  <a:pt x="3829583" y="2015327"/>
                  <a:pt x="3824748" y="1995987"/>
                </a:cubicBezTo>
                <a:cubicBezTo>
                  <a:pt x="3819721" y="1975878"/>
                  <a:pt x="3808492" y="1957439"/>
                  <a:pt x="3805084" y="1936993"/>
                </a:cubicBezTo>
                <a:cubicBezTo>
                  <a:pt x="3784677" y="1814560"/>
                  <a:pt x="3806166" y="1924579"/>
                  <a:pt x="3785419" y="1848503"/>
                </a:cubicBezTo>
                <a:cubicBezTo>
                  <a:pt x="3778308" y="1822429"/>
                  <a:pt x="3780747" y="1792332"/>
                  <a:pt x="3765755" y="1769845"/>
                </a:cubicBezTo>
                <a:cubicBezTo>
                  <a:pt x="3746004" y="1740219"/>
                  <a:pt x="3741397" y="1735952"/>
                  <a:pt x="3726426" y="1701019"/>
                </a:cubicBezTo>
                <a:cubicBezTo>
                  <a:pt x="3722343" y="1691493"/>
                  <a:pt x="3721228" y="1680792"/>
                  <a:pt x="3716593" y="1671522"/>
                </a:cubicBezTo>
                <a:cubicBezTo>
                  <a:pt x="3711308" y="1660953"/>
                  <a:pt x="3702214" y="1652595"/>
                  <a:pt x="3696929" y="1642026"/>
                </a:cubicBezTo>
                <a:cubicBezTo>
                  <a:pt x="3692294" y="1632756"/>
                  <a:pt x="3692129" y="1621589"/>
                  <a:pt x="3687096" y="1612529"/>
                </a:cubicBezTo>
                <a:cubicBezTo>
                  <a:pt x="3654116" y="1553165"/>
                  <a:pt x="3649357" y="1567340"/>
                  <a:pt x="3628103" y="1514206"/>
                </a:cubicBezTo>
                <a:cubicBezTo>
                  <a:pt x="3620405" y="1494960"/>
                  <a:pt x="3608438" y="1455213"/>
                  <a:pt x="3608438" y="1455213"/>
                </a:cubicBezTo>
                <a:cubicBezTo>
                  <a:pt x="3614993" y="1389664"/>
                  <a:pt x="3614667" y="1323058"/>
                  <a:pt x="3628103" y="1258567"/>
                </a:cubicBezTo>
                <a:cubicBezTo>
                  <a:pt x="3631445" y="1242524"/>
                  <a:pt x="3648915" y="1233134"/>
                  <a:pt x="3657600" y="1219238"/>
                </a:cubicBezTo>
                <a:cubicBezTo>
                  <a:pt x="3665368" y="1206809"/>
                  <a:pt x="3668745" y="1191836"/>
                  <a:pt x="3677264" y="1179909"/>
                </a:cubicBezTo>
                <a:cubicBezTo>
                  <a:pt x="3685346" y="1168594"/>
                  <a:pt x="3698224" y="1161389"/>
                  <a:pt x="3706761" y="1150413"/>
                </a:cubicBezTo>
                <a:cubicBezTo>
                  <a:pt x="3789089" y="1044563"/>
                  <a:pt x="3708618" y="1128891"/>
                  <a:pt x="3775587" y="1061922"/>
                </a:cubicBezTo>
                <a:cubicBezTo>
                  <a:pt x="3795136" y="983724"/>
                  <a:pt x="3770347" y="1061260"/>
                  <a:pt x="3814916" y="983264"/>
                </a:cubicBezTo>
                <a:cubicBezTo>
                  <a:pt x="3820058" y="974265"/>
                  <a:pt x="3818274" y="961860"/>
                  <a:pt x="3824748" y="953767"/>
                </a:cubicBezTo>
                <a:cubicBezTo>
                  <a:pt x="3832130" y="944540"/>
                  <a:pt x="3845167" y="941668"/>
                  <a:pt x="3854245" y="934103"/>
                </a:cubicBezTo>
                <a:cubicBezTo>
                  <a:pt x="3864927" y="925201"/>
                  <a:pt x="3874840" y="915288"/>
                  <a:pt x="3883742" y="904606"/>
                </a:cubicBezTo>
                <a:cubicBezTo>
                  <a:pt x="3924709" y="855445"/>
                  <a:pt x="3878825" y="891496"/>
                  <a:pt x="3932903" y="855445"/>
                </a:cubicBezTo>
                <a:cubicBezTo>
                  <a:pt x="3998452" y="874173"/>
                  <a:pt x="4083983" y="894621"/>
                  <a:pt x="4149213" y="924271"/>
                </a:cubicBezTo>
                <a:cubicBezTo>
                  <a:pt x="4159970" y="929161"/>
                  <a:pt x="4168140" y="938651"/>
                  <a:pt x="4178709" y="943935"/>
                </a:cubicBezTo>
                <a:cubicBezTo>
                  <a:pt x="4303474" y="1006317"/>
                  <a:pt x="4083871" y="881370"/>
                  <a:pt x="4247535" y="973432"/>
                </a:cubicBezTo>
                <a:cubicBezTo>
                  <a:pt x="4287219" y="995754"/>
                  <a:pt x="4325990" y="1019668"/>
                  <a:pt x="4365522" y="1042258"/>
                </a:cubicBezTo>
                <a:cubicBezTo>
                  <a:pt x="4394819" y="1058999"/>
                  <a:pt x="4421568" y="1082149"/>
                  <a:pt x="4454013" y="1091419"/>
                </a:cubicBezTo>
                <a:cubicBezTo>
                  <a:pt x="4476955" y="1097974"/>
                  <a:pt x="4500685" y="1102223"/>
                  <a:pt x="4522838" y="1111084"/>
                </a:cubicBezTo>
                <a:cubicBezTo>
                  <a:pt x="4553396" y="1123307"/>
                  <a:pt x="4612743" y="1160599"/>
                  <a:pt x="4650658" y="1170077"/>
                </a:cubicBezTo>
                <a:cubicBezTo>
                  <a:pt x="4673141" y="1175698"/>
                  <a:pt x="4696542" y="1176632"/>
                  <a:pt x="4719484" y="1179909"/>
                </a:cubicBezTo>
                <a:cubicBezTo>
                  <a:pt x="4735871" y="1186464"/>
                  <a:pt x="4752119" y="1193377"/>
                  <a:pt x="4768645" y="1199574"/>
                </a:cubicBezTo>
                <a:cubicBezTo>
                  <a:pt x="4778349" y="1203213"/>
                  <a:pt x="4788671" y="1205197"/>
                  <a:pt x="4798142" y="1209406"/>
                </a:cubicBezTo>
                <a:cubicBezTo>
                  <a:pt x="4818233" y="1218335"/>
                  <a:pt x="4836278" y="1231951"/>
                  <a:pt x="4857135" y="1238903"/>
                </a:cubicBezTo>
                <a:cubicBezTo>
                  <a:pt x="4876048" y="1245207"/>
                  <a:pt x="4896464" y="1245458"/>
                  <a:pt x="4916129" y="1248735"/>
                </a:cubicBezTo>
                <a:cubicBezTo>
                  <a:pt x="5009734" y="1295538"/>
                  <a:pt x="4966042" y="1282315"/>
                  <a:pt x="5043948" y="1297897"/>
                </a:cubicBezTo>
                <a:cubicBezTo>
                  <a:pt x="5060335" y="1307729"/>
                  <a:pt x="5076016" y="1318847"/>
                  <a:pt x="5093109" y="1327393"/>
                </a:cubicBezTo>
                <a:cubicBezTo>
                  <a:pt x="5102379" y="1332028"/>
                  <a:pt x="5113607" y="1332084"/>
                  <a:pt x="5122606" y="1337226"/>
                </a:cubicBezTo>
                <a:cubicBezTo>
                  <a:pt x="5136834" y="1345356"/>
                  <a:pt x="5148600" y="1357197"/>
                  <a:pt x="5161935" y="1366722"/>
                </a:cubicBezTo>
                <a:cubicBezTo>
                  <a:pt x="5171551" y="1373590"/>
                  <a:pt x="5181600" y="1379832"/>
                  <a:pt x="5191432" y="1386387"/>
                </a:cubicBezTo>
                <a:cubicBezTo>
                  <a:pt x="5197987" y="1396219"/>
                  <a:pt x="5201480" y="1409016"/>
                  <a:pt x="5211096" y="1415884"/>
                </a:cubicBezTo>
                <a:cubicBezTo>
                  <a:pt x="5235499" y="1433315"/>
                  <a:pt x="5263704" y="1433539"/>
                  <a:pt x="5289755" y="1445380"/>
                </a:cubicBezTo>
                <a:cubicBezTo>
                  <a:pt x="5316442" y="1457510"/>
                  <a:pt x="5344022" y="1468448"/>
                  <a:pt x="5368413" y="1484709"/>
                </a:cubicBezTo>
                <a:cubicBezTo>
                  <a:pt x="5388077" y="1497819"/>
                  <a:pt x="5406747" y="1512560"/>
                  <a:pt x="5427406" y="1524038"/>
                </a:cubicBezTo>
                <a:cubicBezTo>
                  <a:pt x="5436466" y="1529071"/>
                  <a:pt x="5447199" y="1530232"/>
                  <a:pt x="5456903" y="1533871"/>
                </a:cubicBezTo>
                <a:cubicBezTo>
                  <a:pt x="5473429" y="1540068"/>
                  <a:pt x="5490278" y="1545642"/>
                  <a:pt x="5506064" y="1553535"/>
                </a:cubicBezTo>
                <a:cubicBezTo>
                  <a:pt x="5516633" y="1558820"/>
                  <a:pt x="5524496" y="1569051"/>
                  <a:pt x="5535561" y="1573200"/>
                </a:cubicBezTo>
                <a:cubicBezTo>
                  <a:pt x="5551208" y="1579068"/>
                  <a:pt x="5568509" y="1578979"/>
                  <a:pt x="5584722" y="1583032"/>
                </a:cubicBezTo>
                <a:cubicBezTo>
                  <a:pt x="5594777" y="1585546"/>
                  <a:pt x="5604022" y="1591010"/>
                  <a:pt x="5614219" y="1592864"/>
                </a:cubicBezTo>
                <a:cubicBezTo>
                  <a:pt x="5657198" y="1600679"/>
                  <a:pt x="5764654" y="1609222"/>
                  <a:pt x="5801032" y="1612529"/>
                </a:cubicBezTo>
                <a:cubicBezTo>
                  <a:pt x="5843638" y="1609252"/>
                  <a:pt x="5886642" y="1609362"/>
                  <a:pt x="5928851" y="1602697"/>
                </a:cubicBezTo>
                <a:cubicBezTo>
                  <a:pt x="5949326" y="1599464"/>
                  <a:pt x="5987845" y="1583032"/>
                  <a:pt x="5987845" y="1583032"/>
                </a:cubicBezTo>
                <a:cubicBezTo>
                  <a:pt x="6007509" y="1569922"/>
                  <a:pt x="6026572" y="1555862"/>
                  <a:pt x="6046838" y="1543703"/>
                </a:cubicBezTo>
                <a:cubicBezTo>
                  <a:pt x="6071173" y="1529102"/>
                  <a:pt x="6101716" y="1511837"/>
                  <a:pt x="6125496" y="1494542"/>
                </a:cubicBezTo>
                <a:cubicBezTo>
                  <a:pt x="6191121" y="1446815"/>
                  <a:pt x="6197658" y="1440745"/>
                  <a:pt x="6253316" y="1396219"/>
                </a:cubicBezTo>
                <a:cubicBezTo>
                  <a:pt x="6263814" y="1387821"/>
                  <a:pt x="6357896" y="1313092"/>
                  <a:pt x="6361471" y="1307729"/>
                </a:cubicBezTo>
                <a:cubicBezTo>
                  <a:pt x="6380807" y="1278725"/>
                  <a:pt x="6382242" y="1272394"/>
                  <a:pt x="6410632" y="1248735"/>
                </a:cubicBezTo>
                <a:cubicBezTo>
                  <a:pt x="6490016" y="1182581"/>
                  <a:pt x="6489691" y="1195851"/>
                  <a:pt x="6548284" y="1130748"/>
                </a:cubicBezTo>
                <a:cubicBezTo>
                  <a:pt x="6633878" y="1035645"/>
                  <a:pt x="6545557" y="1127830"/>
                  <a:pt x="6617109" y="1032426"/>
                </a:cubicBezTo>
                <a:cubicBezTo>
                  <a:pt x="6625452" y="1021302"/>
                  <a:pt x="6637368" y="1013322"/>
                  <a:pt x="6646606" y="1002929"/>
                </a:cubicBezTo>
                <a:cubicBezTo>
                  <a:pt x="6739507" y="898415"/>
                  <a:pt x="6658742" y="980960"/>
                  <a:pt x="6725264" y="914438"/>
                </a:cubicBezTo>
                <a:cubicBezTo>
                  <a:pt x="6728541" y="904606"/>
                  <a:pt x="6729603" y="893730"/>
                  <a:pt x="6735096" y="884942"/>
                </a:cubicBezTo>
                <a:cubicBezTo>
                  <a:pt x="6773144" y="824065"/>
                  <a:pt x="6776989" y="843572"/>
                  <a:pt x="6823587" y="786619"/>
                </a:cubicBezTo>
                <a:cubicBezTo>
                  <a:pt x="6838553" y="768328"/>
                  <a:pt x="6847106" y="745193"/>
                  <a:pt x="6862916" y="727626"/>
                </a:cubicBezTo>
                <a:cubicBezTo>
                  <a:pt x="6876955" y="712028"/>
                  <a:pt x="6897758" y="703639"/>
                  <a:pt x="6912077" y="688297"/>
                </a:cubicBezTo>
                <a:cubicBezTo>
                  <a:pt x="6943860" y="654244"/>
                  <a:pt x="6967629" y="613080"/>
                  <a:pt x="7000567" y="580142"/>
                </a:cubicBezTo>
                <a:lnTo>
                  <a:pt x="7039896" y="540813"/>
                </a:lnTo>
                <a:cubicBezTo>
                  <a:pt x="7043174" y="530981"/>
                  <a:pt x="7043705" y="519750"/>
                  <a:pt x="7049729" y="511316"/>
                </a:cubicBezTo>
                <a:cubicBezTo>
                  <a:pt x="7069312" y="483900"/>
                  <a:pt x="7101921" y="462340"/>
                  <a:pt x="7128387" y="442490"/>
                </a:cubicBezTo>
                <a:cubicBezTo>
                  <a:pt x="7139554" y="425739"/>
                  <a:pt x="7165349" y="385863"/>
                  <a:pt x="7177548" y="373664"/>
                </a:cubicBezTo>
                <a:cubicBezTo>
                  <a:pt x="7193620" y="357592"/>
                  <a:pt x="7226830" y="338463"/>
                  <a:pt x="7246374" y="324503"/>
                </a:cubicBezTo>
                <a:cubicBezTo>
                  <a:pt x="7259709" y="314978"/>
                  <a:pt x="7271046" y="302335"/>
                  <a:pt x="7285703" y="295006"/>
                </a:cubicBezTo>
                <a:cubicBezTo>
                  <a:pt x="7297789" y="288963"/>
                  <a:pt x="7311922" y="288451"/>
                  <a:pt x="7325032" y="285174"/>
                </a:cubicBezTo>
                <a:cubicBezTo>
                  <a:pt x="7366968" y="257217"/>
                  <a:pt x="7381030" y="244320"/>
                  <a:pt x="7423355" y="226180"/>
                </a:cubicBezTo>
                <a:cubicBezTo>
                  <a:pt x="7432881" y="222097"/>
                  <a:pt x="7443791" y="221381"/>
                  <a:pt x="7452851" y="216348"/>
                </a:cubicBezTo>
                <a:cubicBezTo>
                  <a:pt x="7473511" y="204870"/>
                  <a:pt x="7491097" y="188336"/>
                  <a:pt x="7511845" y="177019"/>
                </a:cubicBezTo>
                <a:cubicBezTo>
                  <a:pt x="7527339" y="168568"/>
                  <a:pt x="7544981" y="164751"/>
                  <a:pt x="7561006" y="157355"/>
                </a:cubicBezTo>
                <a:cubicBezTo>
                  <a:pt x="7587622" y="145071"/>
                  <a:pt x="7611478" y="126079"/>
                  <a:pt x="7639664" y="118026"/>
                </a:cubicBezTo>
                <a:cubicBezTo>
                  <a:pt x="7662606" y="111471"/>
                  <a:pt x="7686020" y="106386"/>
                  <a:pt x="7708490" y="98361"/>
                </a:cubicBezTo>
                <a:cubicBezTo>
                  <a:pt x="7731996" y="89966"/>
                  <a:pt x="7753810" y="77259"/>
                  <a:pt x="7777316" y="68864"/>
                </a:cubicBezTo>
                <a:cubicBezTo>
                  <a:pt x="7799786" y="60839"/>
                  <a:pt x="7823337" y="56217"/>
                  <a:pt x="7846142" y="49200"/>
                </a:cubicBezTo>
                <a:cubicBezTo>
                  <a:pt x="7938218" y="20869"/>
                  <a:pt x="7871060" y="35214"/>
                  <a:pt x="7964129" y="19703"/>
                </a:cubicBezTo>
                <a:cubicBezTo>
                  <a:pt x="7996353" y="-1780"/>
                  <a:pt x="7981809" y="38"/>
                  <a:pt x="8003458" y="38"/>
                </a:cubicBezTo>
              </a:path>
            </a:pathLst>
          </a:cu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6DD4EC-AF90-417C-9764-D23F33A8A3AB}"/>
              </a:ext>
            </a:extLst>
          </p:cNvPr>
          <p:cNvSpPr txBox="1"/>
          <p:nvPr/>
        </p:nvSpPr>
        <p:spPr>
          <a:xfrm>
            <a:off x="2127534" y="4050159"/>
            <a:ext cx="433132" cy="584775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A</a:t>
            </a:r>
            <a:endParaRPr lang="en-GB" sz="32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FFB17B-8558-42EB-987D-DB1CAF12F3C8}"/>
              </a:ext>
            </a:extLst>
          </p:cNvPr>
          <p:cNvSpPr txBox="1"/>
          <p:nvPr/>
        </p:nvSpPr>
        <p:spPr>
          <a:xfrm>
            <a:off x="10300297" y="1116899"/>
            <a:ext cx="415498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B</a:t>
            </a:r>
            <a:endParaRPr lang="en-GB" sz="3200" b="1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D355A4D-B77A-4322-BE55-D20B584A42AA}"/>
              </a:ext>
            </a:extLst>
          </p:cNvPr>
          <p:cNvSpPr/>
          <p:nvPr/>
        </p:nvSpPr>
        <p:spPr>
          <a:xfrm>
            <a:off x="2822371" y="3429000"/>
            <a:ext cx="216309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FF07A7E-929C-4436-9E06-8C2D4775DD41}"/>
              </a:ext>
            </a:extLst>
          </p:cNvPr>
          <p:cNvSpPr/>
          <p:nvPr/>
        </p:nvSpPr>
        <p:spPr>
          <a:xfrm>
            <a:off x="3702358" y="3089787"/>
            <a:ext cx="216309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ccia circolare a sinistra 8">
            <a:extLst>
              <a:ext uri="{FF2B5EF4-FFF2-40B4-BE49-F238E27FC236}">
                <a16:creationId xmlns:a16="http://schemas.microsoft.com/office/drawing/2014/main" id="{9D043346-683A-425F-B03E-0B8BE25003FA}"/>
              </a:ext>
            </a:extLst>
          </p:cNvPr>
          <p:cNvSpPr/>
          <p:nvPr/>
        </p:nvSpPr>
        <p:spPr>
          <a:xfrm rot="15131287">
            <a:off x="2801710" y="2203807"/>
            <a:ext cx="781759" cy="13064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38B018-35D9-49C3-8E2F-CFA75E7358B4}"/>
              </a:ext>
            </a:extLst>
          </p:cNvPr>
          <p:cNvSpPr txBox="1"/>
          <p:nvPr/>
        </p:nvSpPr>
        <p:spPr>
          <a:xfrm>
            <a:off x="3638519" y="4844537"/>
            <a:ext cx="2880725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EQUILIBRIUM STATES</a:t>
            </a:r>
            <a:endParaRPr lang="en-GB" sz="2400" b="1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1C18924-22B6-445D-93C7-3290E6016AE8}"/>
              </a:ext>
            </a:extLst>
          </p:cNvPr>
          <p:cNvCxnSpPr>
            <a:stCxn id="10" idx="0"/>
            <a:endCxn id="7" idx="5"/>
          </p:cNvCxnSpPr>
          <p:nvPr/>
        </p:nvCxnSpPr>
        <p:spPr>
          <a:xfrm flipH="1" flipV="1">
            <a:off x="3007002" y="3622024"/>
            <a:ext cx="2071880" cy="1222513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32EC509-E50F-469A-B995-89FAB4AFA2CC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H="1" flipV="1">
            <a:off x="3810513" y="3315929"/>
            <a:ext cx="1268369" cy="1528608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AD297B4-736C-44C9-A7F8-6FA6C629BEEF}"/>
              </a:ext>
            </a:extLst>
          </p:cNvPr>
          <p:cNvSpPr txBox="1"/>
          <p:nvPr/>
        </p:nvSpPr>
        <p:spPr>
          <a:xfrm>
            <a:off x="7398839" y="4215603"/>
            <a:ext cx="4080388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PARAMETERS OF STATE: </a:t>
            </a:r>
            <a:r>
              <a:rPr lang="en-GB" sz="2400" b="1" dirty="0">
                <a:highlight>
                  <a:srgbClr val="FFFF00"/>
                </a:highlight>
                <a:sym typeface="Symbol" panose="05050102010706020507" pitchFamily="18" charset="2"/>
              </a:rPr>
              <a:t></a:t>
            </a:r>
            <a:endParaRPr lang="it-IT" sz="2400" b="1" dirty="0">
              <a:highlight>
                <a:srgbClr val="FFFF00"/>
              </a:highlight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B29A127-62E6-427D-BC07-87280A2874A6}"/>
              </a:ext>
            </a:extLst>
          </p:cNvPr>
          <p:cNvSpPr txBox="1"/>
          <p:nvPr/>
        </p:nvSpPr>
        <p:spPr>
          <a:xfrm>
            <a:off x="7389360" y="4865101"/>
            <a:ext cx="4507671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EQUATION OF STATE: </a:t>
            </a:r>
            <a:r>
              <a:rPr lang="it-IT" sz="2400" b="1" dirty="0" err="1">
                <a:highlight>
                  <a:srgbClr val="FFFF00"/>
                </a:highlight>
              </a:rPr>
              <a:t>EoS</a:t>
            </a:r>
            <a:r>
              <a:rPr lang="it-IT" sz="2400" b="1" dirty="0">
                <a:highlight>
                  <a:srgbClr val="FFFF00"/>
                </a:highlight>
              </a:rPr>
              <a:t>(</a:t>
            </a:r>
            <a:r>
              <a:rPr lang="en-GB" sz="2400" b="1" dirty="0">
                <a:highlight>
                  <a:srgbClr val="FFFF00"/>
                </a:highlight>
                <a:sym typeface="Symbol" panose="05050102010706020507" pitchFamily="18" charset="2"/>
              </a:rPr>
              <a:t>)=0</a:t>
            </a:r>
            <a:endParaRPr lang="it-IT" sz="2400" b="1" dirty="0">
              <a:highlight>
                <a:srgbClr val="FFFF00"/>
              </a:highlight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4D3CE9-7373-4002-A80E-6EE876863B59}"/>
              </a:ext>
            </a:extLst>
          </p:cNvPr>
          <p:cNvSpPr txBox="1"/>
          <p:nvPr/>
        </p:nvSpPr>
        <p:spPr>
          <a:xfrm>
            <a:off x="7398839" y="5514599"/>
            <a:ext cx="4507671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  <a:sym typeface="Symbol" panose="05050102010706020507" pitchFamily="18" charset="2"/>
              </a:rPr>
              <a:t>= </a:t>
            </a:r>
            <a:r>
              <a:rPr lang="en-GB" sz="2400" b="1" i="1" dirty="0" err="1">
                <a:highlight>
                  <a:srgbClr val="FFFF00"/>
                </a:highlight>
                <a:sym typeface="Symbol" panose="05050102010706020507" pitchFamily="18" charset="2"/>
              </a:rPr>
              <a:t>P</a:t>
            </a:r>
            <a:r>
              <a:rPr lang="en-GB" sz="2400" b="1" dirty="0" err="1">
                <a:highlight>
                  <a:srgbClr val="FFFF00"/>
                </a:highlight>
                <a:sym typeface="Symbol" panose="05050102010706020507" pitchFamily="18" charset="2"/>
              </a:rPr>
              <a:t>,</a:t>
            </a:r>
            <a:r>
              <a:rPr lang="en-GB" sz="2400" b="1" i="1" dirty="0" err="1">
                <a:highlight>
                  <a:srgbClr val="FFFF00"/>
                </a:highlight>
                <a:sym typeface="Symbol" panose="05050102010706020507" pitchFamily="18" charset="2"/>
              </a:rPr>
              <a:t>T</a:t>
            </a:r>
            <a:r>
              <a:rPr lang="en-GB" sz="2400" b="1" dirty="0" err="1">
                <a:highlight>
                  <a:srgbClr val="FFFF00"/>
                </a:highlight>
                <a:sym typeface="Symbol" panose="05050102010706020507" pitchFamily="18" charset="2"/>
              </a:rPr>
              <a:t>,</a:t>
            </a:r>
            <a:r>
              <a:rPr lang="en-GB" sz="2400" b="1" i="1" dirty="0" err="1">
                <a:highlight>
                  <a:srgbClr val="FFFF00"/>
                </a:highlight>
                <a:sym typeface="Symbol" panose="05050102010706020507" pitchFamily="18" charset="2"/>
              </a:rPr>
              <a:t>V</a:t>
            </a:r>
            <a:r>
              <a:rPr lang="en-GB" sz="2400" b="1" dirty="0" err="1">
                <a:highlight>
                  <a:srgbClr val="FFFF00"/>
                </a:highlight>
                <a:sym typeface="Symbol" panose="05050102010706020507" pitchFamily="18" charset="2"/>
              </a:rPr>
              <a:t>,phases</a:t>
            </a:r>
            <a:r>
              <a:rPr lang="en-GB" sz="2400" b="1" dirty="0">
                <a:highlight>
                  <a:srgbClr val="FFFF00"/>
                </a:highlight>
                <a:sym typeface="Symbol" panose="05050102010706020507" pitchFamily="18" charset="2"/>
              </a:rPr>
              <a:t>/substances</a:t>
            </a:r>
            <a:endParaRPr lang="it-IT" sz="2400" b="1" dirty="0">
              <a:highlight>
                <a:srgbClr val="FFFF00"/>
              </a:highlight>
            </a:endParaRPr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647F6872-C61F-4C13-BDF6-F9BF5A92955D}"/>
              </a:ext>
            </a:extLst>
          </p:cNvPr>
          <p:cNvSpPr/>
          <p:nvPr/>
        </p:nvSpPr>
        <p:spPr>
          <a:xfrm>
            <a:off x="6720640" y="4040780"/>
            <a:ext cx="589936" cy="2153543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F3DAD93-56C1-4AF1-A215-E98B51CB81A2}"/>
              </a:ext>
            </a:extLst>
          </p:cNvPr>
          <p:cNvCxnSpPr>
            <a:cxnSpLocks/>
            <a:stCxn id="7" idx="5"/>
            <a:endCxn id="8" idx="3"/>
          </p:cNvCxnSpPr>
          <p:nvPr/>
        </p:nvCxnSpPr>
        <p:spPr>
          <a:xfrm flipV="1">
            <a:off x="3007002" y="3282811"/>
            <a:ext cx="727034" cy="339213"/>
          </a:xfrm>
          <a:prstGeom prst="straightConnector1">
            <a:avLst/>
          </a:prstGeom>
          <a:ln w="3492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35A61D6-AA7C-42D0-A592-69F3D6850356}"/>
              </a:ext>
            </a:extLst>
          </p:cNvPr>
          <p:cNvSpPr txBox="1"/>
          <p:nvPr/>
        </p:nvSpPr>
        <p:spPr>
          <a:xfrm>
            <a:off x="1104202" y="1161198"/>
            <a:ext cx="3652646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SPACE OF THE TRANSFORMATIONS</a:t>
            </a:r>
            <a:endParaRPr lang="en-GB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30C68E9-FA4D-4E0E-A591-20F914C78996}"/>
              </a:ext>
            </a:extLst>
          </p:cNvPr>
          <p:cNvSpPr txBox="1"/>
          <p:nvPr/>
        </p:nvSpPr>
        <p:spPr>
          <a:xfrm>
            <a:off x="6240676" y="1464968"/>
            <a:ext cx="2619179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TRANSFORMATION  PATH</a:t>
            </a:r>
            <a:endParaRPr lang="en-GB" b="1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B113D39C-1E31-4FED-9549-9E5A125FA4DE}"/>
              </a:ext>
            </a:extLst>
          </p:cNvPr>
          <p:cNvCxnSpPr>
            <a:stCxn id="22" idx="2"/>
            <a:endCxn id="4" idx="111"/>
          </p:cNvCxnSpPr>
          <p:nvPr/>
        </p:nvCxnSpPr>
        <p:spPr>
          <a:xfrm>
            <a:off x="7550266" y="1834300"/>
            <a:ext cx="826818" cy="12137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1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BEB5D8-39F3-472B-9DC0-6DD2CA9ADA6B}"/>
              </a:ext>
            </a:extLst>
          </p:cNvPr>
          <p:cNvSpPr txBox="1"/>
          <p:nvPr/>
        </p:nvSpPr>
        <p:spPr>
          <a:xfrm>
            <a:off x="1253237" y="215497"/>
            <a:ext cx="10091417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b="1" dirty="0"/>
              <a:t>STATE VARIABLE </a:t>
            </a:r>
            <a:r>
              <a:rPr lang="it-IT" sz="3600" b="1" i="1" dirty="0"/>
              <a:t>versus</a:t>
            </a:r>
            <a:r>
              <a:rPr lang="it-IT" sz="3600" b="1" dirty="0"/>
              <a:t> PATH DEPENDENT VARIABLE</a:t>
            </a:r>
            <a:endParaRPr lang="en-GB" sz="3600" b="1" dirty="0"/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847204B8-6C49-4339-97F8-DD09A611AD80}"/>
              </a:ext>
            </a:extLst>
          </p:cNvPr>
          <p:cNvSpPr/>
          <p:nvPr/>
        </p:nvSpPr>
        <p:spPr>
          <a:xfrm>
            <a:off x="2389239" y="1464968"/>
            <a:ext cx="8003458" cy="2821897"/>
          </a:xfrm>
          <a:custGeom>
            <a:avLst/>
            <a:gdLst>
              <a:gd name="connsiteX0" fmla="*/ 0 w 8003458"/>
              <a:gd name="connsiteY0" fmla="*/ 2743238 h 2821897"/>
              <a:gd name="connsiteX1" fmla="*/ 49161 w 8003458"/>
              <a:gd name="connsiteY1" fmla="*/ 2654748 h 2821897"/>
              <a:gd name="connsiteX2" fmla="*/ 58993 w 8003458"/>
              <a:gd name="connsiteY2" fmla="*/ 2615419 h 2821897"/>
              <a:gd name="connsiteX3" fmla="*/ 137651 w 8003458"/>
              <a:gd name="connsiteY3" fmla="*/ 2536761 h 2821897"/>
              <a:gd name="connsiteX4" fmla="*/ 167148 w 8003458"/>
              <a:gd name="connsiteY4" fmla="*/ 2497432 h 2821897"/>
              <a:gd name="connsiteX5" fmla="*/ 226142 w 8003458"/>
              <a:gd name="connsiteY5" fmla="*/ 2438438 h 2821897"/>
              <a:gd name="connsiteX6" fmla="*/ 294967 w 8003458"/>
              <a:gd name="connsiteY6" fmla="*/ 2399109 h 2821897"/>
              <a:gd name="connsiteX7" fmla="*/ 324464 w 8003458"/>
              <a:gd name="connsiteY7" fmla="*/ 2369613 h 2821897"/>
              <a:gd name="connsiteX8" fmla="*/ 353961 w 8003458"/>
              <a:gd name="connsiteY8" fmla="*/ 2349948 h 2821897"/>
              <a:gd name="connsiteX9" fmla="*/ 383458 w 8003458"/>
              <a:gd name="connsiteY9" fmla="*/ 2310619 h 2821897"/>
              <a:gd name="connsiteX10" fmla="*/ 471948 w 8003458"/>
              <a:gd name="connsiteY10" fmla="*/ 2222129 h 2821897"/>
              <a:gd name="connsiteX11" fmla="*/ 521109 w 8003458"/>
              <a:gd name="connsiteY11" fmla="*/ 2172967 h 2821897"/>
              <a:gd name="connsiteX12" fmla="*/ 550606 w 8003458"/>
              <a:gd name="connsiteY12" fmla="*/ 2143471 h 2821897"/>
              <a:gd name="connsiteX13" fmla="*/ 570271 w 8003458"/>
              <a:gd name="connsiteY13" fmla="*/ 2113974 h 2821897"/>
              <a:gd name="connsiteX14" fmla="*/ 629264 w 8003458"/>
              <a:gd name="connsiteY14" fmla="*/ 2074645 h 2821897"/>
              <a:gd name="connsiteX15" fmla="*/ 717755 w 8003458"/>
              <a:gd name="connsiteY15" fmla="*/ 2005819 h 2821897"/>
              <a:gd name="connsiteX16" fmla="*/ 796413 w 8003458"/>
              <a:gd name="connsiteY16" fmla="*/ 1966490 h 2821897"/>
              <a:gd name="connsiteX17" fmla="*/ 845574 w 8003458"/>
              <a:gd name="connsiteY17" fmla="*/ 1936993 h 2821897"/>
              <a:gd name="connsiteX18" fmla="*/ 875071 w 8003458"/>
              <a:gd name="connsiteY18" fmla="*/ 1927161 h 2821897"/>
              <a:gd name="connsiteX19" fmla="*/ 943896 w 8003458"/>
              <a:gd name="connsiteY19" fmla="*/ 1887832 h 2821897"/>
              <a:gd name="connsiteX20" fmla="*/ 973393 w 8003458"/>
              <a:gd name="connsiteY20" fmla="*/ 1878000 h 2821897"/>
              <a:gd name="connsiteX21" fmla="*/ 1042219 w 8003458"/>
              <a:gd name="connsiteY21" fmla="*/ 1838671 h 2821897"/>
              <a:gd name="connsiteX22" fmla="*/ 1071716 w 8003458"/>
              <a:gd name="connsiteY22" fmla="*/ 1819006 h 2821897"/>
              <a:gd name="connsiteX23" fmla="*/ 1111045 w 8003458"/>
              <a:gd name="connsiteY23" fmla="*/ 1809174 h 2821897"/>
              <a:gd name="connsiteX24" fmla="*/ 1140542 w 8003458"/>
              <a:gd name="connsiteY24" fmla="*/ 1789509 h 2821897"/>
              <a:gd name="connsiteX25" fmla="*/ 1219200 w 8003458"/>
              <a:gd name="connsiteY25" fmla="*/ 1769845 h 2821897"/>
              <a:gd name="connsiteX26" fmla="*/ 1288026 w 8003458"/>
              <a:gd name="connsiteY26" fmla="*/ 1750180 h 2821897"/>
              <a:gd name="connsiteX27" fmla="*/ 1465006 w 8003458"/>
              <a:gd name="connsiteY27" fmla="*/ 1760013 h 2821897"/>
              <a:gd name="connsiteX28" fmla="*/ 1504335 w 8003458"/>
              <a:gd name="connsiteY28" fmla="*/ 1779677 h 2821897"/>
              <a:gd name="connsiteX29" fmla="*/ 1543664 w 8003458"/>
              <a:gd name="connsiteY29" fmla="*/ 1789509 h 2821897"/>
              <a:gd name="connsiteX30" fmla="*/ 1602658 w 8003458"/>
              <a:gd name="connsiteY30" fmla="*/ 1828838 h 2821897"/>
              <a:gd name="connsiteX31" fmla="*/ 1700980 w 8003458"/>
              <a:gd name="connsiteY31" fmla="*/ 1868167 h 2821897"/>
              <a:gd name="connsiteX32" fmla="*/ 1818967 w 8003458"/>
              <a:gd name="connsiteY32" fmla="*/ 1927161 h 2821897"/>
              <a:gd name="connsiteX33" fmla="*/ 1848464 w 8003458"/>
              <a:gd name="connsiteY33" fmla="*/ 1946826 h 2821897"/>
              <a:gd name="connsiteX34" fmla="*/ 1887793 w 8003458"/>
              <a:gd name="connsiteY34" fmla="*/ 1966490 h 2821897"/>
              <a:gd name="connsiteX35" fmla="*/ 1956619 w 8003458"/>
              <a:gd name="connsiteY35" fmla="*/ 2005819 h 2821897"/>
              <a:gd name="connsiteX36" fmla="*/ 2025445 w 8003458"/>
              <a:gd name="connsiteY36" fmla="*/ 2074645 h 2821897"/>
              <a:gd name="connsiteX37" fmla="*/ 2064774 w 8003458"/>
              <a:gd name="connsiteY37" fmla="*/ 2104142 h 2821897"/>
              <a:gd name="connsiteX38" fmla="*/ 2104103 w 8003458"/>
              <a:gd name="connsiteY38" fmla="*/ 2163135 h 2821897"/>
              <a:gd name="connsiteX39" fmla="*/ 2123767 w 8003458"/>
              <a:gd name="connsiteY39" fmla="*/ 2231961 h 2821897"/>
              <a:gd name="connsiteX40" fmla="*/ 2143432 w 8003458"/>
              <a:gd name="connsiteY40" fmla="*/ 2271290 h 2821897"/>
              <a:gd name="connsiteX41" fmla="*/ 2172929 w 8003458"/>
              <a:gd name="connsiteY41" fmla="*/ 2349948 h 2821897"/>
              <a:gd name="connsiteX42" fmla="*/ 2192593 w 8003458"/>
              <a:gd name="connsiteY42" fmla="*/ 2448271 h 2821897"/>
              <a:gd name="connsiteX43" fmla="*/ 2222090 w 8003458"/>
              <a:gd name="connsiteY43" fmla="*/ 2487600 h 2821897"/>
              <a:gd name="connsiteX44" fmla="*/ 2241755 w 8003458"/>
              <a:gd name="connsiteY44" fmla="*/ 2526929 h 2821897"/>
              <a:gd name="connsiteX45" fmla="*/ 2310580 w 8003458"/>
              <a:gd name="connsiteY45" fmla="*/ 2585922 h 2821897"/>
              <a:gd name="connsiteX46" fmla="*/ 2340077 w 8003458"/>
              <a:gd name="connsiteY46" fmla="*/ 2605587 h 2821897"/>
              <a:gd name="connsiteX47" fmla="*/ 2389238 w 8003458"/>
              <a:gd name="connsiteY47" fmla="*/ 2625251 h 2821897"/>
              <a:gd name="connsiteX48" fmla="*/ 2448232 w 8003458"/>
              <a:gd name="connsiteY48" fmla="*/ 2654748 h 2821897"/>
              <a:gd name="connsiteX49" fmla="*/ 2526890 w 8003458"/>
              <a:gd name="connsiteY49" fmla="*/ 2703909 h 2821897"/>
              <a:gd name="connsiteX50" fmla="*/ 2625213 w 8003458"/>
              <a:gd name="connsiteY50" fmla="*/ 2733406 h 2821897"/>
              <a:gd name="connsiteX51" fmla="*/ 2772696 w 8003458"/>
              <a:gd name="connsiteY51" fmla="*/ 2772735 h 2821897"/>
              <a:gd name="connsiteX52" fmla="*/ 2880851 w 8003458"/>
              <a:gd name="connsiteY52" fmla="*/ 2802232 h 2821897"/>
              <a:gd name="connsiteX53" fmla="*/ 2910348 w 8003458"/>
              <a:gd name="connsiteY53" fmla="*/ 2812064 h 2821897"/>
              <a:gd name="connsiteX54" fmla="*/ 2959509 w 8003458"/>
              <a:gd name="connsiteY54" fmla="*/ 2821897 h 2821897"/>
              <a:gd name="connsiteX55" fmla="*/ 3342967 w 8003458"/>
              <a:gd name="connsiteY55" fmla="*/ 2812064 h 2821897"/>
              <a:gd name="connsiteX56" fmla="*/ 3667432 w 8003458"/>
              <a:gd name="connsiteY56" fmla="*/ 2792400 h 2821897"/>
              <a:gd name="connsiteX57" fmla="*/ 3716593 w 8003458"/>
              <a:gd name="connsiteY57" fmla="*/ 2772735 h 2821897"/>
              <a:gd name="connsiteX58" fmla="*/ 3834580 w 8003458"/>
              <a:gd name="connsiteY58" fmla="*/ 2723574 h 2821897"/>
              <a:gd name="connsiteX59" fmla="*/ 3893574 w 8003458"/>
              <a:gd name="connsiteY59" fmla="*/ 2664580 h 2821897"/>
              <a:gd name="connsiteX60" fmla="*/ 3883742 w 8003458"/>
              <a:gd name="connsiteY60" fmla="*/ 2241793 h 2821897"/>
              <a:gd name="connsiteX61" fmla="*/ 3864077 w 8003458"/>
              <a:gd name="connsiteY61" fmla="*/ 2163135 h 2821897"/>
              <a:gd name="connsiteX62" fmla="*/ 3834580 w 8003458"/>
              <a:gd name="connsiteY62" fmla="*/ 2054980 h 2821897"/>
              <a:gd name="connsiteX63" fmla="*/ 3824748 w 8003458"/>
              <a:gd name="connsiteY63" fmla="*/ 1995987 h 2821897"/>
              <a:gd name="connsiteX64" fmla="*/ 3805084 w 8003458"/>
              <a:gd name="connsiteY64" fmla="*/ 1936993 h 2821897"/>
              <a:gd name="connsiteX65" fmla="*/ 3785419 w 8003458"/>
              <a:gd name="connsiteY65" fmla="*/ 1848503 h 2821897"/>
              <a:gd name="connsiteX66" fmla="*/ 3765755 w 8003458"/>
              <a:gd name="connsiteY66" fmla="*/ 1769845 h 2821897"/>
              <a:gd name="connsiteX67" fmla="*/ 3726426 w 8003458"/>
              <a:gd name="connsiteY67" fmla="*/ 1701019 h 2821897"/>
              <a:gd name="connsiteX68" fmla="*/ 3716593 w 8003458"/>
              <a:gd name="connsiteY68" fmla="*/ 1671522 h 2821897"/>
              <a:gd name="connsiteX69" fmla="*/ 3696929 w 8003458"/>
              <a:gd name="connsiteY69" fmla="*/ 1642026 h 2821897"/>
              <a:gd name="connsiteX70" fmla="*/ 3687096 w 8003458"/>
              <a:gd name="connsiteY70" fmla="*/ 1612529 h 2821897"/>
              <a:gd name="connsiteX71" fmla="*/ 3628103 w 8003458"/>
              <a:gd name="connsiteY71" fmla="*/ 1514206 h 2821897"/>
              <a:gd name="connsiteX72" fmla="*/ 3608438 w 8003458"/>
              <a:gd name="connsiteY72" fmla="*/ 1455213 h 2821897"/>
              <a:gd name="connsiteX73" fmla="*/ 3628103 w 8003458"/>
              <a:gd name="connsiteY73" fmla="*/ 1258567 h 2821897"/>
              <a:gd name="connsiteX74" fmla="*/ 3657600 w 8003458"/>
              <a:gd name="connsiteY74" fmla="*/ 1219238 h 2821897"/>
              <a:gd name="connsiteX75" fmla="*/ 3677264 w 8003458"/>
              <a:gd name="connsiteY75" fmla="*/ 1179909 h 2821897"/>
              <a:gd name="connsiteX76" fmla="*/ 3706761 w 8003458"/>
              <a:gd name="connsiteY76" fmla="*/ 1150413 h 2821897"/>
              <a:gd name="connsiteX77" fmla="*/ 3775587 w 8003458"/>
              <a:gd name="connsiteY77" fmla="*/ 1061922 h 2821897"/>
              <a:gd name="connsiteX78" fmla="*/ 3814916 w 8003458"/>
              <a:gd name="connsiteY78" fmla="*/ 983264 h 2821897"/>
              <a:gd name="connsiteX79" fmla="*/ 3824748 w 8003458"/>
              <a:gd name="connsiteY79" fmla="*/ 953767 h 2821897"/>
              <a:gd name="connsiteX80" fmla="*/ 3854245 w 8003458"/>
              <a:gd name="connsiteY80" fmla="*/ 934103 h 2821897"/>
              <a:gd name="connsiteX81" fmla="*/ 3883742 w 8003458"/>
              <a:gd name="connsiteY81" fmla="*/ 904606 h 2821897"/>
              <a:gd name="connsiteX82" fmla="*/ 3932903 w 8003458"/>
              <a:gd name="connsiteY82" fmla="*/ 855445 h 2821897"/>
              <a:gd name="connsiteX83" fmla="*/ 4149213 w 8003458"/>
              <a:gd name="connsiteY83" fmla="*/ 924271 h 2821897"/>
              <a:gd name="connsiteX84" fmla="*/ 4178709 w 8003458"/>
              <a:gd name="connsiteY84" fmla="*/ 943935 h 2821897"/>
              <a:gd name="connsiteX85" fmla="*/ 4247535 w 8003458"/>
              <a:gd name="connsiteY85" fmla="*/ 973432 h 2821897"/>
              <a:gd name="connsiteX86" fmla="*/ 4365522 w 8003458"/>
              <a:gd name="connsiteY86" fmla="*/ 1042258 h 2821897"/>
              <a:gd name="connsiteX87" fmla="*/ 4454013 w 8003458"/>
              <a:gd name="connsiteY87" fmla="*/ 1091419 h 2821897"/>
              <a:gd name="connsiteX88" fmla="*/ 4522838 w 8003458"/>
              <a:gd name="connsiteY88" fmla="*/ 1111084 h 2821897"/>
              <a:gd name="connsiteX89" fmla="*/ 4650658 w 8003458"/>
              <a:gd name="connsiteY89" fmla="*/ 1170077 h 2821897"/>
              <a:gd name="connsiteX90" fmla="*/ 4719484 w 8003458"/>
              <a:gd name="connsiteY90" fmla="*/ 1179909 h 2821897"/>
              <a:gd name="connsiteX91" fmla="*/ 4768645 w 8003458"/>
              <a:gd name="connsiteY91" fmla="*/ 1199574 h 2821897"/>
              <a:gd name="connsiteX92" fmla="*/ 4798142 w 8003458"/>
              <a:gd name="connsiteY92" fmla="*/ 1209406 h 2821897"/>
              <a:gd name="connsiteX93" fmla="*/ 4857135 w 8003458"/>
              <a:gd name="connsiteY93" fmla="*/ 1238903 h 2821897"/>
              <a:gd name="connsiteX94" fmla="*/ 4916129 w 8003458"/>
              <a:gd name="connsiteY94" fmla="*/ 1248735 h 2821897"/>
              <a:gd name="connsiteX95" fmla="*/ 5043948 w 8003458"/>
              <a:gd name="connsiteY95" fmla="*/ 1297897 h 2821897"/>
              <a:gd name="connsiteX96" fmla="*/ 5093109 w 8003458"/>
              <a:gd name="connsiteY96" fmla="*/ 1327393 h 2821897"/>
              <a:gd name="connsiteX97" fmla="*/ 5122606 w 8003458"/>
              <a:gd name="connsiteY97" fmla="*/ 1337226 h 2821897"/>
              <a:gd name="connsiteX98" fmla="*/ 5161935 w 8003458"/>
              <a:gd name="connsiteY98" fmla="*/ 1366722 h 2821897"/>
              <a:gd name="connsiteX99" fmla="*/ 5191432 w 8003458"/>
              <a:gd name="connsiteY99" fmla="*/ 1386387 h 2821897"/>
              <a:gd name="connsiteX100" fmla="*/ 5211096 w 8003458"/>
              <a:gd name="connsiteY100" fmla="*/ 1415884 h 2821897"/>
              <a:gd name="connsiteX101" fmla="*/ 5289755 w 8003458"/>
              <a:gd name="connsiteY101" fmla="*/ 1445380 h 2821897"/>
              <a:gd name="connsiteX102" fmla="*/ 5368413 w 8003458"/>
              <a:gd name="connsiteY102" fmla="*/ 1484709 h 2821897"/>
              <a:gd name="connsiteX103" fmla="*/ 5427406 w 8003458"/>
              <a:gd name="connsiteY103" fmla="*/ 1524038 h 2821897"/>
              <a:gd name="connsiteX104" fmla="*/ 5456903 w 8003458"/>
              <a:gd name="connsiteY104" fmla="*/ 1533871 h 2821897"/>
              <a:gd name="connsiteX105" fmla="*/ 5506064 w 8003458"/>
              <a:gd name="connsiteY105" fmla="*/ 1553535 h 2821897"/>
              <a:gd name="connsiteX106" fmla="*/ 5535561 w 8003458"/>
              <a:gd name="connsiteY106" fmla="*/ 1573200 h 2821897"/>
              <a:gd name="connsiteX107" fmla="*/ 5584722 w 8003458"/>
              <a:gd name="connsiteY107" fmla="*/ 1583032 h 2821897"/>
              <a:gd name="connsiteX108" fmla="*/ 5614219 w 8003458"/>
              <a:gd name="connsiteY108" fmla="*/ 1592864 h 2821897"/>
              <a:gd name="connsiteX109" fmla="*/ 5801032 w 8003458"/>
              <a:gd name="connsiteY109" fmla="*/ 1612529 h 2821897"/>
              <a:gd name="connsiteX110" fmla="*/ 5928851 w 8003458"/>
              <a:gd name="connsiteY110" fmla="*/ 1602697 h 2821897"/>
              <a:gd name="connsiteX111" fmla="*/ 5987845 w 8003458"/>
              <a:gd name="connsiteY111" fmla="*/ 1583032 h 2821897"/>
              <a:gd name="connsiteX112" fmla="*/ 6046838 w 8003458"/>
              <a:gd name="connsiteY112" fmla="*/ 1543703 h 2821897"/>
              <a:gd name="connsiteX113" fmla="*/ 6125496 w 8003458"/>
              <a:gd name="connsiteY113" fmla="*/ 1494542 h 2821897"/>
              <a:gd name="connsiteX114" fmla="*/ 6253316 w 8003458"/>
              <a:gd name="connsiteY114" fmla="*/ 1396219 h 2821897"/>
              <a:gd name="connsiteX115" fmla="*/ 6361471 w 8003458"/>
              <a:gd name="connsiteY115" fmla="*/ 1307729 h 2821897"/>
              <a:gd name="connsiteX116" fmla="*/ 6410632 w 8003458"/>
              <a:gd name="connsiteY116" fmla="*/ 1248735 h 2821897"/>
              <a:gd name="connsiteX117" fmla="*/ 6548284 w 8003458"/>
              <a:gd name="connsiteY117" fmla="*/ 1130748 h 2821897"/>
              <a:gd name="connsiteX118" fmla="*/ 6617109 w 8003458"/>
              <a:gd name="connsiteY118" fmla="*/ 1032426 h 2821897"/>
              <a:gd name="connsiteX119" fmla="*/ 6646606 w 8003458"/>
              <a:gd name="connsiteY119" fmla="*/ 1002929 h 2821897"/>
              <a:gd name="connsiteX120" fmla="*/ 6725264 w 8003458"/>
              <a:gd name="connsiteY120" fmla="*/ 914438 h 2821897"/>
              <a:gd name="connsiteX121" fmla="*/ 6735096 w 8003458"/>
              <a:gd name="connsiteY121" fmla="*/ 884942 h 2821897"/>
              <a:gd name="connsiteX122" fmla="*/ 6823587 w 8003458"/>
              <a:gd name="connsiteY122" fmla="*/ 786619 h 2821897"/>
              <a:gd name="connsiteX123" fmla="*/ 6862916 w 8003458"/>
              <a:gd name="connsiteY123" fmla="*/ 727626 h 2821897"/>
              <a:gd name="connsiteX124" fmla="*/ 6912077 w 8003458"/>
              <a:gd name="connsiteY124" fmla="*/ 688297 h 2821897"/>
              <a:gd name="connsiteX125" fmla="*/ 7000567 w 8003458"/>
              <a:gd name="connsiteY125" fmla="*/ 580142 h 2821897"/>
              <a:gd name="connsiteX126" fmla="*/ 7039896 w 8003458"/>
              <a:gd name="connsiteY126" fmla="*/ 540813 h 2821897"/>
              <a:gd name="connsiteX127" fmla="*/ 7049729 w 8003458"/>
              <a:gd name="connsiteY127" fmla="*/ 511316 h 2821897"/>
              <a:gd name="connsiteX128" fmla="*/ 7128387 w 8003458"/>
              <a:gd name="connsiteY128" fmla="*/ 442490 h 2821897"/>
              <a:gd name="connsiteX129" fmla="*/ 7177548 w 8003458"/>
              <a:gd name="connsiteY129" fmla="*/ 373664 h 2821897"/>
              <a:gd name="connsiteX130" fmla="*/ 7246374 w 8003458"/>
              <a:gd name="connsiteY130" fmla="*/ 324503 h 2821897"/>
              <a:gd name="connsiteX131" fmla="*/ 7285703 w 8003458"/>
              <a:gd name="connsiteY131" fmla="*/ 295006 h 2821897"/>
              <a:gd name="connsiteX132" fmla="*/ 7325032 w 8003458"/>
              <a:gd name="connsiteY132" fmla="*/ 285174 h 2821897"/>
              <a:gd name="connsiteX133" fmla="*/ 7423355 w 8003458"/>
              <a:gd name="connsiteY133" fmla="*/ 226180 h 2821897"/>
              <a:gd name="connsiteX134" fmla="*/ 7452851 w 8003458"/>
              <a:gd name="connsiteY134" fmla="*/ 216348 h 2821897"/>
              <a:gd name="connsiteX135" fmla="*/ 7511845 w 8003458"/>
              <a:gd name="connsiteY135" fmla="*/ 177019 h 2821897"/>
              <a:gd name="connsiteX136" fmla="*/ 7561006 w 8003458"/>
              <a:gd name="connsiteY136" fmla="*/ 157355 h 2821897"/>
              <a:gd name="connsiteX137" fmla="*/ 7639664 w 8003458"/>
              <a:gd name="connsiteY137" fmla="*/ 118026 h 2821897"/>
              <a:gd name="connsiteX138" fmla="*/ 7708490 w 8003458"/>
              <a:gd name="connsiteY138" fmla="*/ 98361 h 2821897"/>
              <a:gd name="connsiteX139" fmla="*/ 7777316 w 8003458"/>
              <a:gd name="connsiteY139" fmla="*/ 68864 h 2821897"/>
              <a:gd name="connsiteX140" fmla="*/ 7846142 w 8003458"/>
              <a:gd name="connsiteY140" fmla="*/ 49200 h 2821897"/>
              <a:gd name="connsiteX141" fmla="*/ 7964129 w 8003458"/>
              <a:gd name="connsiteY141" fmla="*/ 19703 h 2821897"/>
              <a:gd name="connsiteX142" fmla="*/ 8003458 w 8003458"/>
              <a:gd name="connsiteY142" fmla="*/ 38 h 28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8003458" h="2821897">
                <a:moveTo>
                  <a:pt x="0" y="2743238"/>
                </a:moveTo>
                <a:cubicBezTo>
                  <a:pt x="16387" y="2713741"/>
                  <a:pt x="35021" y="2685385"/>
                  <a:pt x="49161" y="2654748"/>
                </a:cubicBezTo>
                <a:cubicBezTo>
                  <a:pt x="54824" y="2642479"/>
                  <a:pt x="50885" y="2626230"/>
                  <a:pt x="58993" y="2615419"/>
                </a:cubicBezTo>
                <a:cubicBezTo>
                  <a:pt x="81241" y="2585755"/>
                  <a:pt x="115403" y="2566425"/>
                  <a:pt x="137651" y="2536761"/>
                </a:cubicBezTo>
                <a:cubicBezTo>
                  <a:pt x="147483" y="2523651"/>
                  <a:pt x="156186" y="2509612"/>
                  <a:pt x="167148" y="2497432"/>
                </a:cubicBezTo>
                <a:cubicBezTo>
                  <a:pt x="185752" y="2476761"/>
                  <a:pt x="201268" y="2450875"/>
                  <a:pt x="226142" y="2438438"/>
                </a:cubicBezTo>
                <a:cubicBezTo>
                  <a:pt x="250190" y="2426414"/>
                  <a:pt x="274117" y="2416484"/>
                  <a:pt x="294967" y="2399109"/>
                </a:cubicBezTo>
                <a:cubicBezTo>
                  <a:pt x="305649" y="2390207"/>
                  <a:pt x="313782" y="2378515"/>
                  <a:pt x="324464" y="2369613"/>
                </a:cubicBezTo>
                <a:cubicBezTo>
                  <a:pt x="333542" y="2362048"/>
                  <a:pt x="345605" y="2358304"/>
                  <a:pt x="353961" y="2349948"/>
                </a:cubicBezTo>
                <a:cubicBezTo>
                  <a:pt x="365548" y="2338361"/>
                  <a:pt x="372496" y="2322799"/>
                  <a:pt x="383458" y="2310619"/>
                </a:cubicBezTo>
                <a:cubicBezTo>
                  <a:pt x="383461" y="2310615"/>
                  <a:pt x="457198" y="2236879"/>
                  <a:pt x="471948" y="2222129"/>
                </a:cubicBezTo>
                <a:lnTo>
                  <a:pt x="521109" y="2172967"/>
                </a:lnTo>
                <a:cubicBezTo>
                  <a:pt x="530941" y="2163135"/>
                  <a:pt x="542893" y="2155040"/>
                  <a:pt x="550606" y="2143471"/>
                </a:cubicBezTo>
                <a:cubicBezTo>
                  <a:pt x="557161" y="2133639"/>
                  <a:pt x="561378" y="2121756"/>
                  <a:pt x="570271" y="2113974"/>
                </a:cubicBezTo>
                <a:cubicBezTo>
                  <a:pt x="588057" y="2098411"/>
                  <a:pt x="612552" y="2091357"/>
                  <a:pt x="629264" y="2074645"/>
                </a:cubicBezTo>
                <a:cubicBezTo>
                  <a:pt x="695587" y="2008322"/>
                  <a:pt x="661875" y="2024445"/>
                  <a:pt x="717755" y="2005819"/>
                </a:cubicBezTo>
                <a:cubicBezTo>
                  <a:pt x="776484" y="1947088"/>
                  <a:pt x="712685" y="1999981"/>
                  <a:pt x="796413" y="1966490"/>
                </a:cubicBezTo>
                <a:cubicBezTo>
                  <a:pt x="814157" y="1959393"/>
                  <a:pt x="828481" y="1945539"/>
                  <a:pt x="845574" y="1936993"/>
                </a:cubicBezTo>
                <a:cubicBezTo>
                  <a:pt x="854844" y="1932358"/>
                  <a:pt x="865239" y="1930438"/>
                  <a:pt x="875071" y="1927161"/>
                </a:cubicBezTo>
                <a:cubicBezTo>
                  <a:pt x="904692" y="1907414"/>
                  <a:pt x="908970" y="1902800"/>
                  <a:pt x="943896" y="1887832"/>
                </a:cubicBezTo>
                <a:cubicBezTo>
                  <a:pt x="953422" y="1883749"/>
                  <a:pt x="963561" y="1881277"/>
                  <a:pt x="973393" y="1878000"/>
                </a:cubicBezTo>
                <a:cubicBezTo>
                  <a:pt x="1045258" y="1830089"/>
                  <a:pt x="954896" y="1888570"/>
                  <a:pt x="1042219" y="1838671"/>
                </a:cubicBezTo>
                <a:cubicBezTo>
                  <a:pt x="1052479" y="1832808"/>
                  <a:pt x="1060854" y="1823661"/>
                  <a:pt x="1071716" y="1819006"/>
                </a:cubicBezTo>
                <a:cubicBezTo>
                  <a:pt x="1084137" y="1813683"/>
                  <a:pt x="1097935" y="1812451"/>
                  <a:pt x="1111045" y="1809174"/>
                </a:cubicBezTo>
                <a:cubicBezTo>
                  <a:pt x="1120877" y="1802619"/>
                  <a:pt x="1129436" y="1793547"/>
                  <a:pt x="1140542" y="1789509"/>
                </a:cubicBezTo>
                <a:cubicBezTo>
                  <a:pt x="1165941" y="1780273"/>
                  <a:pt x="1193561" y="1778391"/>
                  <a:pt x="1219200" y="1769845"/>
                </a:cubicBezTo>
                <a:cubicBezTo>
                  <a:pt x="1261516" y="1755740"/>
                  <a:pt x="1238642" y="1762527"/>
                  <a:pt x="1288026" y="1750180"/>
                </a:cubicBezTo>
                <a:cubicBezTo>
                  <a:pt x="1347019" y="1753458"/>
                  <a:pt x="1406463" y="1752030"/>
                  <a:pt x="1465006" y="1760013"/>
                </a:cubicBezTo>
                <a:cubicBezTo>
                  <a:pt x="1479529" y="1761993"/>
                  <a:pt x="1490611" y="1774531"/>
                  <a:pt x="1504335" y="1779677"/>
                </a:cubicBezTo>
                <a:cubicBezTo>
                  <a:pt x="1516988" y="1784422"/>
                  <a:pt x="1530554" y="1786232"/>
                  <a:pt x="1543664" y="1789509"/>
                </a:cubicBezTo>
                <a:cubicBezTo>
                  <a:pt x="1563329" y="1802619"/>
                  <a:pt x="1581519" y="1818269"/>
                  <a:pt x="1602658" y="1828838"/>
                </a:cubicBezTo>
                <a:cubicBezTo>
                  <a:pt x="1715197" y="1885108"/>
                  <a:pt x="1615081" y="1816627"/>
                  <a:pt x="1700980" y="1868167"/>
                </a:cubicBezTo>
                <a:cubicBezTo>
                  <a:pt x="1796283" y="1925349"/>
                  <a:pt x="1720834" y="1894451"/>
                  <a:pt x="1818967" y="1927161"/>
                </a:cubicBezTo>
                <a:cubicBezTo>
                  <a:pt x="1828799" y="1933716"/>
                  <a:pt x="1838204" y="1940963"/>
                  <a:pt x="1848464" y="1946826"/>
                </a:cubicBezTo>
                <a:cubicBezTo>
                  <a:pt x="1861190" y="1954098"/>
                  <a:pt x="1875364" y="1958722"/>
                  <a:pt x="1887793" y="1966490"/>
                </a:cubicBezTo>
                <a:cubicBezTo>
                  <a:pt x="1955823" y="2009009"/>
                  <a:pt x="1898668" y="1986502"/>
                  <a:pt x="1956619" y="2005819"/>
                </a:cubicBezTo>
                <a:cubicBezTo>
                  <a:pt x="1979561" y="2028761"/>
                  <a:pt x="1999489" y="2055178"/>
                  <a:pt x="2025445" y="2074645"/>
                </a:cubicBezTo>
                <a:cubicBezTo>
                  <a:pt x="2038555" y="2084477"/>
                  <a:pt x="2053887" y="2091894"/>
                  <a:pt x="2064774" y="2104142"/>
                </a:cubicBezTo>
                <a:cubicBezTo>
                  <a:pt x="2080475" y="2121806"/>
                  <a:pt x="2104103" y="2163135"/>
                  <a:pt x="2104103" y="2163135"/>
                </a:cubicBezTo>
                <a:cubicBezTo>
                  <a:pt x="2109092" y="2183090"/>
                  <a:pt x="2115305" y="2212215"/>
                  <a:pt x="2123767" y="2231961"/>
                </a:cubicBezTo>
                <a:cubicBezTo>
                  <a:pt x="2129541" y="2245433"/>
                  <a:pt x="2137479" y="2257896"/>
                  <a:pt x="2143432" y="2271290"/>
                </a:cubicBezTo>
                <a:cubicBezTo>
                  <a:pt x="2159104" y="2306551"/>
                  <a:pt x="2162119" y="2317521"/>
                  <a:pt x="2172929" y="2349948"/>
                </a:cubicBezTo>
                <a:cubicBezTo>
                  <a:pt x="2175090" y="2365077"/>
                  <a:pt x="2179519" y="2425391"/>
                  <a:pt x="2192593" y="2448271"/>
                </a:cubicBezTo>
                <a:cubicBezTo>
                  <a:pt x="2200723" y="2462499"/>
                  <a:pt x="2213405" y="2473704"/>
                  <a:pt x="2222090" y="2487600"/>
                </a:cubicBezTo>
                <a:cubicBezTo>
                  <a:pt x="2229858" y="2500029"/>
                  <a:pt x="2233236" y="2515002"/>
                  <a:pt x="2241755" y="2526929"/>
                </a:cubicBezTo>
                <a:cubicBezTo>
                  <a:pt x="2256646" y="2547777"/>
                  <a:pt x="2290995" y="2571933"/>
                  <a:pt x="2310580" y="2585922"/>
                </a:cubicBezTo>
                <a:cubicBezTo>
                  <a:pt x="2320196" y="2592790"/>
                  <a:pt x="2329508" y="2600302"/>
                  <a:pt x="2340077" y="2605587"/>
                </a:cubicBezTo>
                <a:cubicBezTo>
                  <a:pt x="2355863" y="2613480"/>
                  <a:pt x="2373452" y="2617358"/>
                  <a:pt x="2389238" y="2625251"/>
                </a:cubicBezTo>
                <a:cubicBezTo>
                  <a:pt x="2465479" y="2663371"/>
                  <a:pt x="2374091" y="2630035"/>
                  <a:pt x="2448232" y="2654748"/>
                </a:cubicBezTo>
                <a:cubicBezTo>
                  <a:pt x="2482043" y="2680107"/>
                  <a:pt x="2488326" y="2688484"/>
                  <a:pt x="2526890" y="2703909"/>
                </a:cubicBezTo>
                <a:cubicBezTo>
                  <a:pt x="2640878" y="2749504"/>
                  <a:pt x="2538281" y="2704429"/>
                  <a:pt x="2625213" y="2733406"/>
                </a:cubicBezTo>
                <a:cubicBezTo>
                  <a:pt x="2747525" y="2774177"/>
                  <a:pt x="2657981" y="2756347"/>
                  <a:pt x="2772696" y="2772735"/>
                </a:cubicBezTo>
                <a:cubicBezTo>
                  <a:pt x="2842793" y="2807784"/>
                  <a:pt x="2781643" y="2782391"/>
                  <a:pt x="2880851" y="2802232"/>
                </a:cubicBezTo>
                <a:cubicBezTo>
                  <a:pt x="2891014" y="2804265"/>
                  <a:pt x="2900293" y="2809550"/>
                  <a:pt x="2910348" y="2812064"/>
                </a:cubicBezTo>
                <a:cubicBezTo>
                  <a:pt x="2926561" y="2816117"/>
                  <a:pt x="2943122" y="2818619"/>
                  <a:pt x="2959509" y="2821897"/>
                </a:cubicBezTo>
                <a:lnTo>
                  <a:pt x="3342967" y="2812064"/>
                </a:lnTo>
                <a:cubicBezTo>
                  <a:pt x="3602634" y="2804074"/>
                  <a:pt x="3519386" y="2813549"/>
                  <a:pt x="3667432" y="2792400"/>
                </a:cubicBezTo>
                <a:cubicBezTo>
                  <a:pt x="3683819" y="2785845"/>
                  <a:pt x="3699972" y="2778671"/>
                  <a:pt x="3716593" y="2772735"/>
                </a:cubicBezTo>
                <a:cubicBezTo>
                  <a:pt x="3759875" y="2757277"/>
                  <a:pt x="3800655" y="2753730"/>
                  <a:pt x="3834580" y="2723574"/>
                </a:cubicBezTo>
                <a:cubicBezTo>
                  <a:pt x="3855365" y="2705098"/>
                  <a:pt x="3893574" y="2664580"/>
                  <a:pt x="3893574" y="2664580"/>
                </a:cubicBezTo>
                <a:cubicBezTo>
                  <a:pt x="3890297" y="2523651"/>
                  <a:pt x="3889611" y="2382638"/>
                  <a:pt x="3883742" y="2241793"/>
                </a:cubicBezTo>
                <a:cubicBezTo>
                  <a:pt x="3882165" y="2203946"/>
                  <a:pt x="3872813" y="2195167"/>
                  <a:pt x="3864077" y="2163135"/>
                </a:cubicBezTo>
                <a:cubicBezTo>
                  <a:pt x="3830816" y="2041173"/>
                  <a:pt x="3857210" y="2122867"/>
                  <a:pt x="3834580" y="2054980"/>
                </a:cubicBezTo>
                <a:cubicBezTo>
                  <a:pt x="3831303" y="2035316"/>
                  <a:pt x="3829583" y="2015327"/>
                  <a:pt x="3824748" y="1995987"/>
                </a:cubicBezTo>
                <a:cubicBezTo>
                  <a:pt x="3819721" y="1975878"/>
                  <a:pt x="3808492" y="1957439"/>
                  <a:pt x="3805084" y="1936993"/>
                </a:cubicBezTo>
                <a:cubicBezTo>
                  <a:pt x="3784677" y="1814560"/>
                  <a:pt x="3806166" y="1924579"/>
                  <a:pt x="3785419" y="1848503"/>
                </a:cubicBezTo>
                <a:cubicBezTo>
                  <a:pt x="3778308" y="1822429"/>
                  <a:pt x="3780747" y="1792332"/>
                  <a:pt x="3765755" y="1769845"/>
                </a:cubicBezTo>
                <a:cubicBezTo>
                  <a:pt x="3746004" y="1740219"/>
                  <a:pt x="3741397" y="1735952"/>
                  <a:pt x="3726426" y="1701019"/>
                </a:cubicBezTo>
                <a:cubicBezTo>
                  <a:pt x="3722343" y="1691493"/>
                  <a:pt x="3721228" y="1680792"/>
                  <a:pt x="3716593" y="1671522"/>
                </a:cubicBezTo>
                <a:cubicBezTo>
                  <a:pt x="3711308" y="1660953"/>
                  <a:pt x="3702214" y="1652595"/>
                  <a:pt x="3696929" y="1642026"/>
                </a:cubicBezTo>
                <a:cubicBezTo>
                  <a:pt x="3692294" y="1632756"/>
                  <a:pt x="3692129" y="1621589"/>
                  <a:pt x="3687096" y="1612529"/>
                </a:cubicBezTo>
                <a:cubicBezTo>
                  <a:pt x="3654116" y="1553165"/>
                  <a:pt x="3649357" y="1567340"/>
                  <a:pt x="3628103" y="1514206"/>
                </a:cubicBezTo>
                <a:cubicBezTo>
                  <a:pt x="3620405" y="1494960"/>
                  <a:pt x="3608438" y="1455213"/>
                  <a:pt x="3608438" y="1455213"/>
                </a:cubicBezTo>
                <a:cubicBezTo>
                  <a:pt x="3614993" y="1389664"/>
                  <a:pt x="3614667" y="1323058"/>
                  <a:pt x="3628103" y="1258567"/>
                </a:cubicBezTo>
                <a:cubicBezTo>
                  <a:pt x="3631445" y="1242524"/>
                  <a:pt x="3648915" y="1233134"/>
                  <a:pt x="3657600" y="1219238"/>
                </a:cubicBezTo>
                <a:cubicBezTo>
                  <a:pt x="3665368" y="1206809"/>
                  <a:pt x="3668745" y="1191836"/>
                  <a:pt x="3677264" y="1179909"/>
                </a:cubicBezTo>
                <a:cubicBezTo>
                  <a:pt x="3685346" y="1168594"/>
                  <a:pt x="3698224" y="1161389"/>
                  <a:pt x="3706761" y="1150413"/>
                </a:cubicBezTo>
                <a:cubicBezTo>
                  <a:pt x="3789089" y="1044563"/>
                  <a:pt x="3708618" y="1128891"/>
                  <a:pt x="3775587" y="1061922"/>
                </a:cubicBezTo>
                <a:cubicBezTo>
                  <a:pt x="3795136" y="983724"/>
                  <a:pt x="3770347" y="1061260"/>
                  <a:pt x="3814916" y="983264"/>
                </a:cubicBezTo>
                <a:cubicBezTo>
                  <a:pt x="3820058" y="974265"/>
                  <a:pt x="3818274" y="961860"/>
                  <a:pt x="3824748" y="953767"/>
                </a:cubicBezTo>
                <a:cubicBezTo>
                  <a:pt x="3832130" y="944540"/>
                  <a:pt x="3845167" y="941668"/>
                  <a:pt x="3854245" y="934103"/>
                </a:cubicBezTo>
                <a:cubicBezTo>
                  <a:pt x="3864927" y="925201"/>
                  <a:pt x="3874840" y="915288"/>
                  <a:pt x="3883742" y="904606"/>
                </a:cubicBezTo>
                <a:cubicBezTo>
                  <a:pt x="3924709" y="855445"/>
                  <a:pt x="3878825" y="891496"/>
                  <a:pt x="3932903" y="855445"/>
                </a:cubicBezTo>
                <a:cubicBezTo>
                  <a:pt x="3998452" y="874173"/>
                  <a:pt x="4083983" y="894621"/>
                  <a:pt x="4149213" y="924271"/>
                </a:cubicBezTo>
                <a:cubicBezTo>
                  <a:pt x="4159970" y="929161"/>
                  <a:pt x="4168140" y="938651"/>
                  <a:pt x="4178709" y="943935"/>
                </a:cubicBezTo>
                <a:cubicBezTo>
                  <a:pt x="4303474" y="1006317"/>
                  <a:pt x="4083871" y="881370"/>
                  <a:pt x="4247535" y="973432"/>
                </a:cubicBezTo>
                <a:cubicBezTo>
                  <a:pt x="4287219" y="995754"/>
                  <a:pt x="4325990" y="1019668"/>
                  <a:pt x="4365522" y="1042258"/>
                </a:cubicBezTo>
                <a:cubicBezTo>
                  <a:pt x="4394819" y="1058999"/>
                  <a:pt x="4421568" y="1082149"/>
                  <a:pt x="4454013" y="1091419"/>
                </a:cubicBezTo>
                <a:cubicBezTo>
                  <a:pt x="4476955" y="1097974"/>
                  <a:pt x="4500685" y="1102223"/>
                  <a:pt x="4522838" y="1111084"/>
                </a:cubicBezTo>
                <a:cubicBezTo>
                  <a:pt x="4553396" y="1123307"/>
                  <a:pt x="4612743" y="1160599"/>
                  <a:pt x="4650658" y="1170077"/>
                </a:cubicBezTo>
                <a:cubicBezTo>
                  <a:pt x="4673141" y="1175698"/>
                  <a:pt x="4696542" y="1176632"/>
                  <a:pt x="4719484" y="1179909"/>
                </a:cubicBezTo>
                <a:cubicBezTo>
                  <a:pt x="4735871" y="1186464"/>
                  <a:pt x="4752119" y="1193377"/>
                  <a:pt x="4768645" y="1199574"/>
                </a:cubicBezTo>
                <a:cubicBezTo>
                  <a:pt x="4778349" y="1203213"/>
                  <a:pt x="4788671" y="1205197"/>
                  <a:pt x="4798142" y="1209406"/>
                </a:cubicBezTo>
                <a:cubicBezTo>
                  <a:pt x="4818233" y="1218335"/>
                  <a:pt x="4836278" y="1231951"/>
                  <a:pt x="4857135" y="1238903"/>
                </a:cubicBezTo>
                <a:cubicBezTo>
                  <a:pt x="4876048" y="1245207"/>
                  <a:pt x="4896464" y="1245458"/>
                  <a:pt x="4916129" y="1248735"/>
                </a:cubicBezTo>
                <a:cubicBezTo>
                  <a:pt x="5009734" y="1295538"/>
                  <a:pt x="4966042" y="1282315"/>
                  <a:pt x="5043948" y="1297897"/>
                </a:cubicBezTo>
                <a:cubicBezTo>
                  <a:pt x="5060335" y="1307729"/>
                  <a:pt x="5076016" y="1318847"/>
                  <a:pt x="5093109" y="1327393"/>
                </a:cubicBezTo>
                <a:cubicBezTo>
                  <a:pt x="5102379" y="1332028"/>
                  <a:pt x="5113607" y="1332084"/>
                  <a:pt x="5122606" y="1337226"/>
                </a:cubicBezTo>
                <a:cubicBezTo>
                  <a:pt x="5136834" y="1345356"/>
                  <a:pt x="5148600" y="1357197"/>
                  <a:pt x="5161935" y="1366722"/>
                </a:cubicBezTo>
                <a:cubicBezTo>
                  <a:pt x="5171551" y="1373590"/>
                  <a:pt x="5181600" y="1379832"/>
                  <a:pt x="5191432" y="1386387"/>
                </a:cubicBezTo>
                <a:cubicBezTo>
                  <a:pt x="5197987" y="1396219"/>
                  <a:pt x="5201480" y="1409016"/>
                  <a:pt x="5211096" y="1415884"/>
                </a:cubicBezTo>
                <a:cubicBezTo>
                  <a:pt x="5235499" y="1433315"/>
                  <a:pt x="5263704" y="1433539"/>
                  <a:pt x="5289755" y="1445380"/>
                </a:cubicBezTo>
                <a:cubicBezTo>
                  <a:pt x="5316442" y="1457510"/>
                  <a:pt x="5344022" y="1468448"/>
                  <a:pt x="5368413" y="1484709"/>
                </a:cubicBezTo>
                <a:cubicBezTo>
                  <a:pt x="5388077" y="1497819"/>
                  <a:pt x="5406747" y="1512560"/>
                  <a:pt x="5427406" y="1524038"/>
                </a:cubicBezTo>
                <a:cubicBezTo>
                  <a:pt x="5436466" y="1529071"/>
                  <a:pt x="5447199" y="1530232"/>
                  <a:pt x="5456903" y="1533871"/>
                </a:cubicBezTo>
                <a:cubicBezTo>
                  <a:pt x="5473429" y="1540068"/>
                  <a:pt x="5490278" y="1545642"/>
                  <a:pt x="5506064" y="1553535"/>
                </a:cubicBezTo>
                <a:cubicBezTo>
                  <a:pt x="5516633" y="1558820"/>
                  <a:pt x="5524496" y="1569051"/>
                  <a:pt x="5535561" y="1573200"/>
                </a:cubicBezTo>
                <a:cubicBezTo>
                  <a:pt x="5551208" y="1579068"/>
                  <a:pt x="5568509" y="1578979"/>
                  <a:pt x="5584722" y="1583032"/>
                </a:cubicBezTo>
                <a:cubicBezTo>
                  <a:pt x="5594777" y="1585546"/>
                  <a:pt x="5604022" y="1591010"/>
                  <a:pt x="5614219" y="1592864"/>
                </a:cubicBezTo>
                <a:cubicBezTo>
                  <a:pt x="5657198" y="1600679"/>
                  <a:pt x="5764654" y="1609222"/>
                  <a:pt x="5801032" y="1612529"/>
                </a:cubicBezTo>
                <a:cubicBezTo>
                  <a:pt x="5843638" y="1609252"/>
                  <a:pt x="5886642" y="1609362"/>
                  <a:pt x="5928851" y="1602697"/>
                </a:cubicBezTo>
                <a:cubicBezTo>
                  <a:pt x="5949326" y="1599464"/>
                  <a:pt x="5987845" y="1583032"/>
                  <a:pt x="5987845" y="1583032"/>
                </a:cubicBezTo>
                <a:cubicBezTo>
                  <a:pt x="6007509" y="1569922"/>
                  <a:pt x="6026572" y="1555862"/>
                  <a:pt x="6046838" y="1543703"/>
                </a:cubicBezTo>
                <a:cubicBezTo>
                  <a:pt x="6071173" y="1529102"/>
                  <a:pt x="6101716" y="1511837"/>
                  <a:pt x="6125496" y="1494542"/>
                </a:cubicBezTo>
                <a:cubicBezTo>
                  <a:pt x="6191121" y="1446815"/>
                  <a:pt x="6197658" y="1440745"/>
                  <a:pt x="6253316" y="1396219"/>
                </a:cubicBezTo>
                <a:cubicBezTo>
                  <a:pt x="6263814" y="1387821"/>
                  <a:pt x="6357896" y="1313092"/>
                  <a:pt x="6361471" y="1307729"/>
                </a:cubicBezTo>
                <a:cubicBezTo>
                  <a:pt x="6380807" y="1278725"/>
                  <a:pt x="6382242" y="1272394"/>
                  <a:pt x="6410632" y="1248735"/>
                </a:cubicBezTo>
                <a:cubicBezTo>
                  <a:pt x="6490016" y="1182581"/>
                  <a:pt x="6489691" y="1195851"/>
                  <a:pt x="6548284" y="1130748"/>
                </a:cubicBezTo>
                <a:cubicBezTo>
                  <a:pt x="6633878" y="1035645"/>
                  <a:pt x="6545557" y="1127830"/>
                  <a:pt x="6617109" y="1032426"/>
                </a:cubicBezTo>
                <a:cubicBezTo>
                  <a:pt x="6625452" y="1021302"/>
                  <a:pt x="6637368" y="1013322"/>
                  <a:pt x="6646606" y="1002929"/>
                </a:cubicBezTo>
                <a:cubicBezTo>
                  <a:pt x="6739507" y="898415"/>
                  <a:pt x="6658742" y="980960"/>
                  <a:pt x="6725264" y="914438"/>
                </a:cubicBezTo>
                <a:cubicBezTo>
                  <a:pt x="6728541" y="904606"/>
                  <a:pt x="6729603" y="893730"/>
                  <a:pt x="6735096" y="884942"/>
                </a:cubicBezTo>
                <a:cubicBezTo>
                  <a:pt x="6773144" y="824065"/>
                  <a:pt x="6776989" y="843572"/>
                  <a:pt x="6823587" y="786619"/>
                </a:cubicBezTo>
                <a:cubicBezTo>
                  <a:pt x="6838553" y="768328"/>
                  <a:pt x="6847106" y="745193"/>
                  <a:pt x="6862916" y="727626"/>
                </a:cubicBezTo>
                <a:cubicBezTo>
                  <a:pt x="6876955" y="712028"/>
                  <a:pt x="6897758" y="703639"/>
                  <a:pt x="6912077" y="688297"/>
                </a:cubicBezTo>
                <a:cubicBezTo>
                  <a:pt x="6943860" y="654244"/>
                  <a:pt x="6967629" y="613080"/>
                  <a:pt x="7000567" y="580142"/>
                </a:cubicBezTo>
                <a:lnTo>
                  <a:pt x="7039896" y="540813"/>
                </a:lnTo>
                <a:cubicBezTo>
                  <a:pt x="7043174" y="530981"/>
                  <a:pt x="7043705" y="519750"/>
                  <a:pt x="7049729" y="511316"/>
                </a:cubicBezTo>
                <a:cubicBezTo>
                  <a:pt x="7069312" y="483900"/>
                  <a:pt x="7101921" y="462340"/>
                  <a:pt x="7128387" y="442490"/>
                </a:cubicBezTo>
                <a:cubicBezTo>
                  <a:pt x="7139554" y="425739"/>
                  <a:pt x="7165349" y="385863"/>
                  <a:pt x="7177548" y="373664"/>
                </a:cubicBezTo>
                <a:cubicBezTo>
                  <a:pt x="7193620" y="357592"/>
                  <a:pt x="7226830" y="338463"/>
                  <a:pt x="7246374" y="324503"/>
                </a:cubicBezTo>
                <a:cubicBezTo>
                  <a:pt x="7259709" y="314978"/>
                  <a:pt x="7271046" y="302335"/>
                  <a:pt x="7285703" y="295006"/>
                </a:cubicBezTo>
                <a:cubicBezTo>
                  <a:pt x="7297789" y="288963"/>
                  <a:pt x="7311922" y="288451"/>
                  <a:pt x="7325032" y="285174"/>
                </a:cubicBezTo>
                <a:cubicBezTo>
                  <a:pt x="7366968" y="257217"/>
                  <a:pt x="7381030" y="244320"/>
                  <a:pt x="7423355" y="226180"/>
                </a:cubicBezTo>
                <a:cubicBezTo>
                  <a:pt x="7432881" y="222097"/>
                  <a:pt x="7443791" y="221381"/>
                  <a:pt x="7452851" y="216348"/>
                </a:cubicBezTo>
                <a:cubicBezTo>
                  <a:pt x="7473511" y="204870"/>
                  <a:pt x="7491097" y="188336"/>
                  <a:pt x="7511845" y="177019"/>
                </a:cubicBezTo>
                <a:cubicBezTo>
                  <a:pt x="7527339" y="168568"/>
                  <a:pt x="7544981" y="164751"/>
                  <a:pt x="7561006" y="157355"/>
                </a:cubicBezTo>
                <a:cubicBezTo>
                  <a:pt x="7587622" y="145071"/>
                  <a:pt x="7611478" y="126079"/>
                  <a:pt x="7639664" y="118026"/>
                </a:cubicBezTo>
                <a:cubicBezTo>
                  <a:pt x="7662606" y="111471"/>
                  <a:pt x="7686020" y="106386"/>
                  <a:pt x="7708490" y="98361"/>
                </a:cubicBezTo>
                <a:cubicBezTo>
                  <a:pt x="7731996" y="89966"/>
                  <a:pt x="7753810" y="77259"/>
                  <a:pt x="7777316" y="68864"/>
                </a:cubicBezTo>
                <a:cubicBezTo>
                  <a:pt x="7799786" y="60839"/>
                  <a:pt x="7823337" y="56217"/>
                  <a:pt x="7846142" y="49200"/>
                </a:cubicBezTo>
                <a:cubicBezTo>
                  <a:pt x="7938218" y="20869"/>
                  <a:pt x="7871060" y="35214"/>
                  <a:pt x="7964129" y="19703"/>
                </a:cubicBezTo>
                <a:cubicBezTo>
                  <a:pt x="7996353" y="-1780"/>
                  <a:pt x="7981809" y="38"/>
                  <a:pt x="8003458" y="38"/>
                </a:cubicBezTo>
              </a:path>
            </a:pathLst>
          </a:cu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6DD4EC-AF90-417C-9764-D23F33A8A3AB}"/>
              </a:ext>
            </a:extLst>
          </p:cNvPr>
          <p:cNvSpPr txBox="1"/>
          <p:nvPr/>
        </p:nvSpPr>
        <p:spPr>
          <a:xfrm>
            <a:off x="2127534" y="4050159"/>
            <a:ext cx="433132" cy="584775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A</a:t>
            </a:r>
            <a:endParaRPr lang="en-GB" sz="32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FFB17B-8558-42EB-987D-DB1CAF12F3C8}"/>
              </a:ext>
            </a:extLst>
          </p:cNvPr>
          <p:cNvSpPr txBox="1"/>
          <p:nvPr/>
        </p:nvSpPr>
        <p:spPr>
          <a:xfrm>
            <a:off x="10300297" y="1116899"/>
            <a:ext cx="415498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/>
              <a:t>B</a:t>
            </a:r>
            <a:endParaRPr lang="en-GB" sz="32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35A61D6-AA7C-42D0-A592-69F3D6850356}"/>
              </a:ext>
            </a:extLst>
          </p:cNvPr>
          <p:cNvSpPr txBox="1"/>
          <p:nvPr/>
        </p:nvSpPr>
        <p:spPr>
          <a:xfrm>
            <a:off x="1104202" y="1161198"/>
            <a:ext cx="3652646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SPACE OF THE TRANSFORMATIONS</a:t>
            </a:r>
            <a:endParaRPr lang="en-GB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30C68E9-FA4D-4E0E-A591-20F914C78996}"/>
              </a:ext>
            </a:extLst>
          </p:cNvPr>
          <p:cNvSpPr txBox="1"/>
          <p:nvPr/>
        </p:nvSpPr>
        <p:spPr>
          <a:xfrm>
            <a:off x="6240676" y="1464968"/>
            <a:ext cx="2619179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TRANSFORMATION  PATH</a:t>
            </a:r>
            <a:endParaRPr lang="en-GB" b="1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B113D39C-1E31-4FED-9549-9E5A125FA4DE}"/>
              </a:ext>
            </a:extLst>
          </p:cNvPr>
          <p:cNvCxnSpPr>
            <a:stCxn id="22" idx="2"/>
            <a:endCxn id="4" idx="111"/>
          </p:cNvCxnSpPr>
          <p:nvPr/>
        </p:nvCxnSpPr>
        <p:spPr>
          <a:xfrm>
            <a:off x="7550266" y="1834300"/>
            <a:ext cx="826818" cy="12137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BCFE8F-AC47-4659-A275-FFC443C5AF3F}"/>
              </a:ext>
            </a:extLst>
          </p:cNvPr>
          <p:cNvSpPr txBox="1"/>
          <p:nvPr/>
        </p:nvSpPr>
        <p:spPr>
          <a:xfrm>
            <a:off x="2017327" y="5031502"/>
            <a:ext cx="2923236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STATE VARIABLE=</a:t>
            </a:r>
          </a:p>
          <a:p>
            <a:r>
              <a:rPr lang="it-IT" b="1" dirty="0"/>
              <a:t>DEPEND ON THE STATE ONLY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5E5B6C5-4820-49BC-8EBF-D26402D5A0C9}"/>
                  </a:ext>
                </a:extLst>
              </p:cNvPr>
              <p:cNvSpPr txBox="1"/>
              <p:nvPr/>
            </p:nvSpPr>
            <p:spPr>
              <a:xfrm>
                <a:off x="2017327" y="5889735"/>
                <a:ext cx="2591543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5E5B6C5-4820-49BC-8EBF-D26402D5A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327" y="5889735"/>
                <a:ext cx="2591543" cy="369332"/>
              </a:xfrm>
              <a:prstGeom prst="rect">
                <a:avLst/>
              </a:prstGeom>
              <a:blipFill>
                <a:blip r:embed="rId2"/>
                <a:stretch>
                  <a:fillRect l="-2108" r="-3513" b="-3174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B456BCC-D32B-4946-A67C-868D769A2E8F}"/>
              </a:ext>
            </a:extLst>
          </p:cNvPr>
          <p:cNvSpPr txBox="1"/>
          <p:nvPr/>
        </p:nvSpPr>
        <p:spPr>
          <a:xfrm>
            <a:off x="7659478" y="3413209"/>
            <a:ext cx="3685176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PATH DEPENDENT VARIABLE=</a:t>
            </a:r>
          </a:p>
          <a:p>
            <a:r>
              <a:rPr lang="it-IT" b="1" dirty="0"/>
              <a:t>DEPEND ON THE TRANSFORMATION</a:t>
            </a:r>
          </a:p>
          <a:p>
            <a:r>
              <a:rPr lang="it-IT" b="1" dirty="0"/>
              <a:t>PATH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45F669F-F30D-4985-8032-98CE545BEAEA}"/>
                  </a:ext>
                </a:extLst>
              </p:cNvPr>
              <p:cNvSpPr txBox="1"/>
              <p:nvPr/>
            </p:nvSpPr>
            <p:spPr>
              <a:xfrm>
                <a:off x="8676904" y="4472923"/>
                <a:ext cx="1831142" cy="8283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45F669F-F30D-4985-8032-98CE545BE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904" y="4472923"/>
                <a:ext cx="1831142" cy="828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861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1375</Words>
  <Application>Microsoft Office PowerPoint</Application>
  <PresentationFormat>Widescreen</PresentationFormat>
  <Paragraphs>382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60" baseType="lpstr">
      <vt:lpstr>SimSun</vt:lpstr>
      <vt:lpstr>Arial</vt:lpstr>
      <vt:lpstr>Arial </vt:lpstr>
      <vt:lpstr>Calibri</vt:lpstr>
      <vt:lpstr>Calibri Light</vt:lpstr>
      <vt:lpstr>Cambria Math</vt:lpstr>
      <vt:lpstr>Palatino Linotype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</dc:creator>
  <cp:lastModifiedBy>Alessandro</cp:lastModifiedBy>
  <cp:revision>193</cp:revision>
  <dcterms:created xsi:type="dcterms:W3CDTF">2022-05-13T08:46:45Z</dcterms:created>
  <dcterms:modified xsi:type="dcterms:W3CDTF">2022-06-17T14:39:51Z</dcterms:modified>
</cp:coreProperties>
</file>